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5317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地下鉄の走行キロの推移［</a:t>
            </a:r>
            <a:r>
              <a:rPr kumimoji="1" lang="en-US" altLang="ja-JP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日平均］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EBC8B0-8B12-53B5-CFED-BDAE9FF9F13B}"/>
              </a:ext>
            </a:extLst>
          </p:cNvPr>
          <p:cNvSpPr txBox="1"/>
          <p:nvPr/>
        </p:nvSpPr>
        <p:spPr>
          <a:xfrm>
            <a:off x="4963761" y="6675601"/>
            <a:ext cx="40863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+mn-ea"/>
                <a:cs typeface="メイリオ" pitchFamily="50" charset="-128"/>
              </a:rPr>
              <a:t>出典：札幌の都市交通データ（札幌市</a:t>
            </a:r>
            <a:r>
              <a:rPr lang="en-US" altLang="ja-JP" sz="700" dirty="0">
                <a:latin typeface="+mn-ea"/>
                <a:cs typeface="メイリオ" pitchFamily="50" charset="-128"/>
              </a:rPr>
              <a:t>HPhttps://www.city.sapporo.jp/sogokotsu/kotsutaikei/index.html </a:t>
            </a:r>
            <a:r>
              <a:rPr kumimoji="1" lang="ja-JP" altLang="en-US" sz="700" dirty="0">
                <a:latin typeface="+mn-ea"/>
                <a:cs typeface="メイリオ" pitchFamily="50" charset="-128"/>
              </a:rPr>
              <a:t>）</a:t>
            </a:r>
          </a:p>
        </p:txBody>
      </p:sp>
      <p:pic>
        <p:nvPicPr>
          <p:cNvPr id="6" name="図 5" descr="グラフ, ヒストグラム&#10;&#10;自動的に生成された説明">
            <a:extLst>
              <a:ext uri="{FF2B5EF4-FFF2-40B4-BE49-F238E27FC236}">
                <a16:creationId xmlns:a16="http://schemas.microsoft.com/office/drawing/2014/main" id="{111FBE77-823D-3308-297E-1903FCA5B3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1045434"/>
            <a:ext cx="8280000" cy="54149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2024-04-11T10:54:19Z</dcterms:modified>
</cp:coreProperties>
</file>