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, マップ&#10;&#10;自動的に生成された説明">
            <a:extLst>
              <a:ext uri="{FF2B5EF4-FFF2-40B4-BE49-F238E27FC236}">
                <a16:creationId xmlns:a16="http://schemas.microsoft.com/office/drawing/2014/main" id="{C8CC278F-3348-B206-C0CC-2B88C6F534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79" y="979044"/>
            <a:ext cx="7869041" cy="551044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36851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バス停留所位置図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FF8B5B-CC35-B553-FC81-32E131A4395D}"/>
              </a:ext>
            </a:extLst>
          </p:cNvPr>
          <p:cNvSpPr txBox="1"/>
          <p:nvPr/>
        </p:nvSpPr>
        <p:spPr>
          <a:xfrm>
            <a:off x="7452320" y="6675601"/>
            <a:ext cx="14622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00" dirty="0">
                <a:latin typeface="+mn-ea"/>
              </a:rPr>
              <a:t>作成時点は概ね令和４年８月です</a:t>
            </a:r>
            <a:endParaRPr kumimoji="1" lang="ja-JP" altLang="en-US" sz="700" dirty="0">
              <a:latin typeface="+mn-ea"/>
              <a:cs typeface="メイリオ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7D3BC-A66A-B602-6F30-F1433D6EEB1B}"/>
              </a:ext>
            </a:extLst>
          </p:cNvPr>
          <p:cNvSpPr txBox="1"/>
          <p:nvPr/>
        </p:nvSpPr>
        <p:spPr>
          <a:xfrm>
            <a:off x="6912000" y="5229200"/>
            <a:ext cx="1440160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バス停数</a:t>
            </a:r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】1838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ヵ所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2024-04-11T10:53:09Z</dcterms:modified>
</cp:coreProperties>
</file>