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707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82" y="102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586" y="-108"/>
      </p:cViewPr>
      <p:guideLst>
        <p:guide orient="horz" pos="3128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91807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r">
              <a:defRPr sz="1200"/>
            </a:lvl1pPr>
          </a:lstStyle>
          <a:p>
            <a:fld id="{90734F1C-95F1-4D51-BE60-F497A039BD72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40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5" tIns="45867" rIns="91735" bIns="4586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7070" y="4717416"/>
            <a:ext cx="5496560" cy="4469130"/>
          </a:xfrm>
          <a:prstGeom prst="rect">
            <a:avLst/>
          </a:prstGeom>
        </p:spPr>
        <p:txBody>
          <a:bodyPr vert="horz" lIns="91735" tIns="45867" rIns="91735" bIns="4586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91807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r">
              <a:defRPr sz="1200"/>
            </a:lvl1pPr>
          </a:lstStyle>
          <a:p>
            <a:fld id="{EB01D0E9-B51F-4B11-BD4A-E0DA368DBE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2051" name="Picture 3" descr="C:\Users\kudo\Desktop\00＿HP素材集\中ページ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スライド番号プレースホルダ 4"/>
          <p:cNvSpPr txBox="1">
            <a:spLocks/>
          </p:cNvSpPr>
          <p:nvPr userDrawn="1"/>
        </p:nvSpPr>
        <p:spPr>
          <a:xfrm>
            <a:off x="7046912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240D57-F625-4924-84D8-27C5C291C3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ダイアグラム, マップ&#10;&#10;自動的に生成された説明">
            <a:extLst>
              <a:ext uri="{FF2B5EF4-FFF2-40B4-BE49-F238E27FC236}">
                <a16:creationId xmlns:a16="http://schemas.microsoft.com/office/drawing/2014/main" id="{C8CC278F-3348-B206-C0CC-2B88C6F534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79" y="979044"/>
            <a:ext cx="7869041" cy="551044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395536" y="368516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バス停留所位置図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EFF8B5B-CC35-B553-FC81-32E131A4395D}"/>
              </a:ext>
            </a:extLst>
          </p:cNvPr>
          <p:cNvSpPr txBox="1"/>
          <p:nvPr/>
        </p:nvSpPr>
        <p:spPr>
          <a:xfrm>
            <a:off x="7452320" y="6675601"/>
            <a:ext cx="14622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00" dirty="0">
                <a:latin typeface="+mn-ea"/>
              </a:rPr>
              <a:t>作成時点は概ね令和４年８月です</a:t>
            </a:r>
            <a:endParaRPr kumimoji="1" lang="ja-JP" altLang="en-US" sz="700" dirty="0">
              <a:latin typeface="+mn-ea"/>
              <a:cs typeface="メイリオ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C7D3BC-A66A-B602-6F30-F1433D6EEB1B}"/>
              </a:ext>
            </a:extLst>
          </p:cNvPr>
          <p:cNvSpPr txBox="1"/>
          <p:nvPr/>
        </p:nvSpPr>
        <p:spPr>
          <a:xfrm>
            <a:off x="6912000" y="5229200"/>
            <a:ext cx="1440160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バス停数</a:t>
            </a:r>
            <a:r>
              <a:rPr kumimoji="1"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】1838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ヵ所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17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kudo</dc:creator>
  <cp:lastModifiedBy>後藤 詩緒里</cp:lastModifiedBy>
  <cp:revision>124</cp:revision>
  <cp:lastPrinted>2024-03-28T05:31:13Z</cp:lastPrinted>
  <dcterms:created xsi:type="dcterms:W3CDTF">2016-11-08T06:12:47Z</dcterms:created>
  <dcterms:modified xsi:type="dcterms:W3CDTF">2024-04-11T10:53:09Z</dcterms:modified>
</cp:coreProperties>
</file>