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, マップ&#10;&#10;自動的に生成された説明">
            <a:extLst>
              <a:ext uri="{FF2B5EF4-FFF2-40B4-BE49-F238E27FC236}">
                <a16:creationId xmlns:a16="http://schemas.microsoft.com/office/drawing/2014/main" id="{C2EE5908-D817-E549-1F14-17557D04CC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79" y="980728"/>
            <a:ext cx="7869041" cy="546513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95536" y="368516"/>
            <a:ext cx="1802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JR</a:t>
            </a:r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の路線図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2024-04-11T10:52:06Z</dcterms:modified>
</cp:coreProperties>
</file>