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92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7.xml" />
  <Relationship Id="rId13" Type="http://schemas.openxmlformats.org/officeDocument/2006/relationships/presProps" Target="presProps.xml" />
  <Relationship Id="rId3" Type="http://schemas.openxmlformats.org/officeDocument/2006/relationships/slide" Target="slides/slide2.xml" />
  <Relationship Id="rId7" Type="http://schemas.openxmlformats.org/officeDocument/2006/relationships/slide" Target="slides/slide6.xml" />
  <Relationship Id="rId12" Type="http://schemas.openxmlformats.org/officeDocument/2006/relationships/slide" Target="slides/slide11.xml" />
  <Relationship Id="rId2" Type="http://schemas.openxmlformats.org/officeDocument/2006/relationships/slide" Target="slides/slide1.xml" />
  <Relationship Id="rId16" Type="http://schemas.openxmlformats.org/officeDocument/2006/relationships/tableStyles" Target="tableStyles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1" Type="http://schemas.openxmlformats.org/officeDocument/2006/relationships/slide" Target="slides/slide10.xml" />
  <Relationship Id="rId5" Type="http://schemas.openxmlformats.org/officeDocument/2006/relationships/slide" Target="slides/slide4.xml" />
  <Relationship Id="rId15" Type="http://schemas.openxmlformats.org/officeDocument/2006/relationships/theme" Target="theme/theme1.xml" />
  <Relationship Id="rId10" Type="http://schemas.openxmlformats.org/officeDocument/2006/relationships/slide" Target="slides/slide9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viewProps" Target="viewProps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F8A7-81F8-41EB-9DDE-7F6835573116}" type="datetimeFigureOut">
              <a:rPr kumimoji="1" lang="ja-JP" altLang="en-US" smtClean="0"/>
              <a:pPr/>
              <a:t>2018/7/3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5D7E-74F4-41C0-BF1B-2F9085C6C0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F8A7-81F8-41EB-9DDE-7F6835573116}" type="datetimeFigureOut">
              <a:rPr kumimoji="1" lang="ja-JP" altLang="en-US" smtClean="0"/>
              <a:pPr/>
              <a:t>2018/7/3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5D7E-74F4-41C0-BF1B-2F9085C6C0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F8A7-81F8-41EB-9DDE-7F6835573116}" type="datetimeFigureOut">
              <a:rPr kumimoji="1" lang="ja-JP" altLang="en-US" smtClean="0"/>
              <a:pPr/>
              <a:t>2018/7/3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5D7E-74F4-41C0-BF1B-2F9085C6C0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F8A7-81F8-41EB-9DDE-7F6835573116}" type="datetimeFigureOut">
              <a:rPr kumimoji="1" lang="ja-JP" altLang="en-US" smtClean="0"/>
              <a:pPr/>
              <a:t>2018/7/3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5D7E-74F4-41C0-BF1B-2F9085C6C0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F8A7-81F8-41EB-9DDE-7F6835573116}" type="datetimeFigureOut">
              <a:rPr kumimoji="1" lang="ja-JP" altLang="en-US" smtClean="0"/>
              <a:pPr/>
              <a:t>2018/7/3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5D7E-74F4-41C0-BF1B-2F9085C6C0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F8A7-81F8-41EB-9DDE-7F6835573116}" type="datetimeFigureOut">
              <a:rPr kumimoji="1" lang="ja-JP" altLang="en-US" smtClean="0"/>
              <a:pPr/>
              <a:t>2018/7/3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5D7E-74F4-41C0-BF1B-2F9085C6C0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F8A7-81F8-41EB-9DDE-7F6835573116}" type="datetimeFigureOut">
              <a:rPr kumimoji="1" lang="ja-JP" altLang="en-US" smtClean="0"/>
              <a:pPr/>
              <a:t>2018/7/3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5D7E-74F4-41C0-BF1B-2F9085C6C0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F8A7-81F8-41EB-9DDE-7F6835573116}" type="datetimeFigureOut">
              <a:rPr kumimoji="1" lang="ja-JP" altLang="en-US" smtClean="0"/>
              <a:pPr/>
              <a:t>2018/7/3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5D7E-74F4-41C0-BF1B-2F9085C6C0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F8A7-81F8-41EB-9DDE-7F6835573116}" type="datetimeFigureOut">
              <a:rPr kumimoji="1" lang="ja-JP" altLang="en-US" smtClean="0"/>
              <a:pPr/>
              <a:t>2018/7/3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5D7E-74F4-41C0-BF1B-2F9085C6C0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F8A7-81F8-41EB-9DDE-7F6835573116}" type="datetimeFigureOut">
              <a:rPr kumimoji="1" lang="ja-JP" altLang="en-US" smtClean="0"/>
              <a:pPr/>
              <a:t>2018/7/3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5D7E-74F4-41C0-BF1B-2F9085C6C0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F8A7-81F8-41EB-9DDE-7F6835573116}" type="datetimeFigureOut">
              <a:rPr kumimoji="1" lang="ja-JP" altLang="en-US" smtClean="0"/>
              <a:pPr/>
              <a:t>2018/7/3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5D7E-74F4-41C0-BF1B-2F9085C6C0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6F8A7-81F8-41EB-9DDE-7F6835573116}" type="datetimeFigureOut">
              <a:rPr kumimoji="1" lang="ja-JP" altLang="en-US" smtClean="0"/>
              <a:pPr/>
              <a:t>2018/7/3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5D7E-74F4-41C0-BF1B-2F9085C6C0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7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0.png" />
  <Relationship Id="rId1" Type="http://schemas.openxmlformats.org/officeDocument/2006/relationships/slideLayout" Target="../slideLayouts/slideLayout7.xml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1.png" />
  <Relationship Id="rId1" Type="http://schemas.openxmlformats.org/officeDocument/2006/relationships/slideLayout" Target="../slideLayouts/slideLayout7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png" />
  <Relationship Id="rId1" Type="http://schemas.openxmlformats.org/officeDocument/2006/relationships/slideLayout" Target="../slideLayouts/slideLayout7.xml" />
</Relationships>
</file>

<file path=ppt/slides/_rels/slide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3.png" />
  <Relationship Id="rId1" Type="http://schemas.openxmlformats.org/officeDocument/2006/relationships/slideLayout" Target="../slideLayouts/slideLayout7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Layout" Target="../slideLayouts/slideLayout7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5.png" />
  <Relationship Id="rId1" Type="http://schemas.openxmlformats.org/officeDocument/2006/relationships/slideLayout" Target="../slideLayouts/slideLayout7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6.png" />
  <Relationship Id="rId1" Type="http://schemas.openxmlformats.org/officeDocument/2006/relationships/slideLayout" Target="../slideLayouts/slideLayout7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7.png" />
  <Relationship Id="rId1" Type="http://schemas.openxmlformats.org/officeDocument/2006/relationships/slideLayout" Target="../slideLayouts/slideLayout7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8.png" />
  <Relationship Id="rId1" Type="http://schemas.openxmlformats.org/officeDocument/2006/relationships/slideLayout" Target="../slideLayouts/slideLayout7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9.png" />
  <Relationship Id="rId1" Type="http://schemas.openxmlformats.org/officeDocument/2006/relationships/slideLayout" Target="../slideLayouts/slideLayout7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do\Desktop\日本地図\全国_ベース.png"/>
          <p:cNvPicPr>
            <a:picLocks noChangeAspect="1" noChangeArrowheads="1"/>
          </p:cNvPicPr>
          <p:nvPr/>
        </p:nvPicPr>
        <p:blipFill>
          <a:blip r:embed="rId2" cstate="print"/>
          <a:srcRect b="12177"/>
          <a:stretch>
            <a:fillRect/>
          </a:stretch>
        </p:blipFill>
        <p:spPr bwMode="auto">
          <a:xfrm>
            <a:off x="1080000" y="0"/>
            <a:ext cx="70469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udo\Desktop\日本地図\全国out_H28.png"/>
          <p:cNvPicPr>
            <a:picLocks noChangeAspect="1" noChangeArrowheads="1"/>
          </p:cNvPicPr>
          <p:nvPr/>
        </p:nvPicPr>
        <p:blipFill>
          <a:blip r:embed="rId2" cstate="print"/>
          <a:srcRect b="12177"/>
          <a:stretch>
            <a:fillRect/>
          </a:stretch>
        </p:blipFill>
        <p:spPr bwMode="auto">
          <a:xfrm>
            <a:off x="1080000" y="0"/>
            <a:ext cx="7046913" cy="685800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28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908720"/>
            <a:ext cx="15616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浜松市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さいたま市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北九州市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福岡市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横浜市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静岡市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岡山市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熊本市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仙台市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川崎市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相模原市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京都市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大阪市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14.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名古屋市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9712" y="908720"/>
            <a:ext cx="1242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新潟市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16.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千葉市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17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広島市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18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神戸市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udo\Desktop\日本地図\全国out_H29.png"/>
          <p:cNvPicPr>
            <a:picLocks noChangeAspect="1" noChangeArrowheads="1"/>
          </p:cNvPicPr>
          <p:nvPr/>
        </p:nvPicPr>
        <p:blipFill>
          <a:blip r:embed="rId2" cstate="print"/>
          <a:srcRect b="12177"/>
          <a:stretch>
            <a:fillRect/>
          </a:stretch>
        </p:blipFill>
        <p:spPr bwMode="auto">
          <a:xfrm>
            <a:off x="1080000" y="0"/>
            <a:ext cx="7046913" cy="685800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29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908720"/>
            <a:ext cx="15616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浜松市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さいたま市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北九州市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福岡市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横浜市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静岡市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岡山市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熊本市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仙台市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川崎市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相模原市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京都市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大阪市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14.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名古屋市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908720"/>
            <a:ext cx="12426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新潟市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16.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千葉市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17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広島市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18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神戸市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堺市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do\Desktop\日本地図\全国out_H12.png"/>
          <p:cNvPicPr>
            <a:picLocks noChangeAspect="1" noChangeArrowheads="1"/>
          </p:cNvPicPr>
          <p:nvPr/>
        </p:nvPicPr>
        <p:blipFill>
          <a:blip r:embed="rId2" cstate="print"/>
          <a:srcRect b="12177"/>
          <a:stretch>
            <a:fillRect/>
          </a:stretch>
        </p:blipFill>
        <p:spPr bwMode="auto">
          <a:xfrm>
            <a:off x="1080000" y="0"/>
            <a:ext cx="7046913" cy="685800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23528" y="332656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90872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浜松市</a:t>
            </a:r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udo\Desktop\日本地図\全国out_H16.png"/>
          <p:cNvPicPr>
            <a:picLocks noChangeAspect="1" noChangeArrowheads="1"/>
          </p:cNvPicPr>
          <p:nvPr/>
        </p:nvPicPr>
        <p:blipFill>
          <a:blip r:embed="rId2" cstate="print"/>
          <a:srcRect b="12177"/>
          <a:stretch>
            <a:fillRect/>
          </a:stretch>
        </p:blipFill>
        <p:spPr bwMode="auto">
          <a:xfrm>
            <a:off x="1080000" y="0"/>
            <a:ext cx="7046913" cy="685800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16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908720"/>
            <a:ext cx="1561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浜松市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さいたま市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北九州市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福岡市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udo\Desktop\日本地図\全国out_H17.png"/>
          <p:cNvPicPr>
            <a:picLocks noChangeAspect="1" noChangeArrowheads="1"/>
          </p:cNvPicPr>
          <p:nvPr/>
        </p:nvPicPr>
        <p:blipFill>
          <a:blip r:embed="rId2" cstate="print"/>
          <a:srcRect b="12177"/>
          <a:stretch>
            <a:fillRect/>
          </a:stretch>
        </p:blipFill>
        <p:spPr bwMode="auto">
          <a:xfrm>
            <a:off x="1080000" y="0"/>
            <a:ext cx="7046912" cy="685800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17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908720"/>
            <a:ext cx="15616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浜松市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さいたま市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北九州市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福岡市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横浜市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静岡市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岡山市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熊本市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udo\Desktop\日本地図\全国out_H18.png"/>
          <p:cNvPicPr>
            <a:picLocks noChangeAspect="1" noChangeArrowheads="1"/>
          </p:cNvPicPr>
          <p:nvPr/>
        </p:nvPicPr>
        <p:blipFill>
          <a:blip r:embed="rId2" cstate="print"/>
          <a:srcRect b="12177"/>
          <a:stretch>
            <a:fillRect/>
          </a:stretch>
        </p:blipFill>
        <p:spPr bwMode="auto">
          <a:xfrm>
            <a:off x="1080000" y="0"/>
            <a:ext cx="7046912" cy="685800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18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908720"/>
            <a:ext cx="15616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浜松市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さいたま市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北九州市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福岡市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横浜市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静岡市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岡山市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熊本市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仙台市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udo\Desktop\日本地図\全国out_H19.png"/>
          <p:cNvPicPr>
            <a:picLocks noChangeAspect="1" noChangeArrowheads="1"/>
          </p:cNvPicPr>
          <p:nvPr/>
        </p:nvPicPr>
        <p:blipFill>
          <a:blip r:embed="rId2" cstate="print"/>
          <a:srcRect b="12177"/>
          <a:stretch>
            <a:fillRect/>
          </a:stretch>
        </p:blipFill>
        <p:spPr bwMode="auto">
          <a:xfrm>
            <a:off x="1080000" y="0"/>
            <a:ext cx="7046913" cy="685800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908720"/>
            <a:ext cx="156164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浜松市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さいたま市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北九州市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福岡市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横浜市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静岡市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岡山市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熊本市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仙台市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川崎市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相模原市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udo\Desktop\日本地図\全国out_H25.png"/>
          <p:cNvPicPr>
            <a:picLocks noChangeAspect="1" noChangeArrowheads="1"/>
          </p:cNvPicPr>
          <p:nvPr/>
        </p:nvPicPr>
        <p:blipFill>
          <a:blip r:embed="rId2" cstate="print"/>
          <a:srcRect b="12177"/>
          <a:stretch>
            <a:fillRect/>
          </a:stretch>
        </p:blipFill>
        <p:spPr bwMode="auto">
          <a:xfrm>
            <a:off x="1080000" y="0"/>
            <a:ext cx="7046913" cy="685800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25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908720"/>
            <a:ext cx="156164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浜松市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さいたま市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北九州市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福岡市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横浜市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静岡市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岡山市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熊本市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仙台市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川崎市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相模原市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京都市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大阪市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udo\Desktop\日本地図\全国out_H26.png"/>
          <p:cNvPicPr>
            <a:picLocks noChangeAspect="1" noChangeArrowheads="1"/>
          </p:cNvPicPr>
          <p:nvPr/>
        </p:nvPicPr>
        <p:blipFill>
          <a:blip r:embed="rId2" cstate="print"/>
          <a:srcRect b="12177"/>
          <a:stretch>
            <a:fillRect/>
          </a:stretch>
        </p:blipFill>
        <p:spPr bwMode="auto">
          <a:xfrm>
            <a:off x="1080000" y="0"/>
            <a:ext cx="7046913" cy="685800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26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908720"/>
            <a:ext cx="15616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浜松市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さいたま市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北九州市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福岡市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横浜市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静岡市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岡山市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熊本市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仙台市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川崎市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相模原市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京都市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大阪市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14.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名古屋市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udo\Desktop\日本地図\全国out_H27.png"/>
          <p:cNvPicPr>
            <a:picLocks noChangeAspect="1" noChangeArrowheads="1"/>
          </p:cNvPicPr>
          <p:nvPr/>
        </p:nvPicPr>
        <p:blipFill>
          <a:blip r:embed="rId2" cstate="print"/>
          <a:srcRect b="12177"/>
          <a:stretch>
            <a:fillRect/>
          </a:stretch>
        </p:blipFill>
        <p:spPr bwMode="auto">
          <a:xfrm>
            <a:off x="1080000" y="0"/>
            <a:ext cx="7046913" cy="685800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27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908720"/>
            <a:ext cx="15616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浜松市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さいたま市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北九州市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福岡市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横浜市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静岡市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岡山市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熊本市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仙台市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川崎市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相模原市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京都市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大阪市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14.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名古屋市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9712" y="908720"/>
            <a:ext cx="1242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新潟市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16.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千葉市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17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広島市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