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70700" cy="99314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882" y="10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586" y="-108"/>
      </p:cViewPr>
      <p:guideLst>
        <p:guide orient="horz" pos="3128"/>
        <p:guide pos="216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91807" y="1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/>
          <a:lstStyle>
            <a:lvl1pPr algn="r">
              <a:defRPr sz="1200"/>
            </a:lvl1pPr>
          </a:lstStyle>
          <a:p>
            <a:fld id="{90734F1C-95F1-4D51-BE60-F497A039BD72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40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5" tIns="45867" rIns="91735" bIns="45867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7070" y="4717416"/>
            <a:ext cx="5496560" cy="4469130"/>
          </a:xfrm>
          <a:prstGeom prst="rect">
            <a:avLst/>
          </a:prstGeom>
        </p:spPr>
        <p:txBody>
          <a:bodyPr vert="horz" lIns="91735" tIns="45867" rIns="91735" bIns="45867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91807" y="9433107"/>
            <a:ext cx="2977304" cy="496570"/>
          </a:xfrm>
          <a:prstGeom prst="rect">
            <a:avLst/>
          </a:prstGeom>
        </p:spPr>
        <p:txBody>
          <a:bodyPr vert="horz" lIns="91735" tIns="45867" rIns="91735" bIns="45867" rtlCol="0" anchor="b"/>
          <a:lstStyle>
            <a:lvl1pPr algn="r">
              <a:defRPr sz="1200"/>
            </a:lvl1pPr>
          </a:lstStyle>
          <a:p>
            <a:fld id="{EB01D0E9-B51F-4B11-BD4A-E0DA368DBE8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2051" name="Picture 3" descr="C:\Users\kudo\Desktop\00＿HP素材集\中ページ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スライド番号プレースホルダ 4"/>
          <p:cNvSpPr txBox="1">
            <a:spLocks/>
          </p:cNvSpPr>
          <p:nvPr userDrawn="1"/>
        </p:nvSpPr>
        <p:spPr>
          <a:xfrm>
            <a:off x="7046912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240D57-F625-4924-84D8-27C5C291C386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2AECD-7112-4C5F-94C4-1889DE780868}" type="datetimeFigureOut">
              <a:rPr kumimoji="1" lang="ja-JP" altLang="en-US" smtClean="0"/>
              <a:pPr/>
              <a:t>2024/4/11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40D57-F625-4924-84D8-27C5C291C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368516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solidFill>
                  <a:srgbClr val="996633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市電の路線図</a:t>
            </a:r>
          </a:p>
        </p:txBody>
      </p:sp>
      <p:pic>
        <p:nvPicPr>
          <p:cNvPr id="5" name="図 4" descr="グラフ が含まれている画像&#10;&#10;自動的に生成された説明">
            <a:extLst>
              <a:ext uri="{FF2B5EF4-FFF2-40B4-BE49-F238E27FC236}">
                <a16:creationId xmlns:a16="http://schemas.microsoft.com/office/drawing/2014/main" id="{88145424-B554-B8D5-DC8F-2C07E41EBE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824" y="957626"/>
            <a:ext cx="7752351" cy="55318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kudo</dc:creator>
  <cp:lastModifiedBy>後藤 詩緒里</cp:lastModifiedBy>
  <cp:revision>124</cp:revision>
  <cp:lastPrinted>2024-03-28T05:31:13Z</cp:lastPrinted>
  <dcterms:created xsi:type="dcterms:W3CDTF">2016-11-08T06:12:47Z</dcterms:created>
  <dcterms:modified xsi:type="dcterms:W3CDTF">2024-04-11T10:51:15Z</dcterms:modified>
</cp:coreProperties>
</file>