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マップ&#10;&#10;自動的に生成された説明">
            <a:extLst>
              <a:ext uri="{FF2B5EF4-FFF2-40B4-BE49-F238E27FC236}">
                <a16:creationId xmlns:a16="http://schemas.microsoft.com/office/drawing/2014/main" id="{3A8DD731-5E1E-EC95-AA6F-F512A870E3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" y="1002210"/>
            <a:ext cx="7848872" cy="5451126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95536" y="36851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地下鉄の路線図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2024-04-11T10:49:59Z</dcterms:modified>
</cp:coreProperties>
</file>