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86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5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68516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自動車にかかる費用</a:t>
            </a:r>
            <a:endParaRPr kumimoji="1" lang="ja-JP" altLang="en-US" sz="2400" b="1" dirty="0">
              <a:solidFill>
                <a:srgbClr val="996633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124744"/>
            <a:ext cx="22365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・車両本体</a:t>
            </a:r>
            <a:endParaRPr kumimoji="1"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40352" y="6657945"/>
            <a:ext cx="10801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>
                <a:latin typeface="+mn-ea"/>
                <a:cs typeface="メイリオ" pitchFamily="50" charset="-128"/>
              </a:rPr>
              <a:t>※</a:t>
            </a:r>
            <a:r>
              <a:rPr kumimoji="1" lang="ja-JP" altLang="en-US" sz="700" dirty="0" smtClean="0">
                <a:latin typeface="+mn-ea"/>
                <a:cs typeface="メイリオ" pitchFamily="50" charset="-128"/>
              </a:rPr>
              <a:t>計算方法</a:t>
            </a:r>
            <a:r>
              <a:rPr lang="ja-JP" altLang="en-US" sz="700" dirty="0" smtClean="0">
                <a:latin typeface="+mn-ea"/>
                <a:cs typeface="メイリオ" pitchFamily="50" charset="-128"/>
              </a:rPr>
              <a:t>：</a:t>
            </a:r>
            <a:r>
              <a:rPr kumimoji="1" lang="ja-JP" altLang="en-US" sz="700" dirty="0" smtClean="0">
                <a:latin typeface="+mn-ea"/>
                <a:cs typeface="メイリオ" pitchFamily="50" charset="-128"/>
              </a:rPr>
              <a:t>次ページ</a:t>
            </a:r>
            <a:endParaRPr kumimoji="1" lang="ja-JP" altLang="en-US" sz="700" dirty="0">
              <a:latin typeface="+mn-ea"/>
              <a:cs typeface="メイリオ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3635896" y="1268760"/>
            <a:ext cx="720080" cy="4968552"/>
          </a:xfrm>
          <a:prstGeom prst="rightBrace">
            <a:avLst>
              <a:gd name="adj1" fmla="val 59130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11960" y="1772816"/>
            <a:ext cx="26468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小さいクルマ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11960" y="3789040"/>
            <a:ext cx="26468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大きいクルマ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88024" y="2490281"/>
            <a:ext cx="3810659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 約</a:t>
            </a:r>
            <a:r>
              <a:rPr lang="en-US" altLang="ja-JP" sz="4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1,200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lang="en-US" altLang="ja-JP" sz="4000" b="1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88024" y="4573577"/>
            <a:ext cx="3810659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 約</a:t>
            </a:r>
            <a:r>
              <a:rPr lang="en-US" altLang="ja-JP" sz="4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3,100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lang="en-US" altLang="ja-JP" sz="4000" b="1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1507" name="Picture 3" descr="C:\Users\kudo\Desktop\00＿HP素材集\クルマ＿小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700808"/>
            <a:ext cx="1800200" cy="804135"/>
          </a:xfrm>
          <a:prstGeom prst="rect">
            <a:avLst/>
          </a:prstGeom>
          <a:noFill/>
        </p:spPr>
      </p:pic>
      <p:pic>
        <p:nvPicPr>
          <p:cNvPr id="21508" name="Picture 4" descr="C:\Users\kudo\Desktop\00＿HP素材集\クルマ＿大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3645024"/>
            <a:ext cx="2038448" cy="810631"/>
          </a:xfrm>
          <a:prstGeom prst="rect">
            <a:avLst/>
          </a:prstGeom>
          <a:noFill/>
        </p:spPr>
      </p:pic>
      <p:sp>
        <p:nvSpPr>
          <p:cNvPr id="14" name="テキスト ボックス 13"/>
          <p:cNvSpPr txBox="1"/>
          <p:nvPr/>
        </p:nvSpPr>
        <p:spPr>
          <a:xfrm>
            <a:off x="539552" y="2540902"/>
            <a:ext cx="14157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・車検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9552" y="1832823"/>
            <a:ext cx="14157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・保険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9552" y="3248981"/>
            <a:ext cx="14157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・車税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9552" y="3957060"/>
            <a:ext cx="22365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・駐車場代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9552" y="4665139"/>
            <a:ext cx="26468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・ガソリン代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552" y="5373216"/>
            <a:ext cx="3057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・メンテナンス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1509" name="Picture 5" descr="C:\Users\kudo\Desktop\00＿HP素材集\お金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80000">
            <a:off x="7164288" y="5589240"/>
            <a:ext cx="1471736" cy="805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/>
      <p:bldP spid="9" grpId="0"/>
      <p:bldP spid="10" grpId="0"/>
      <p:bldP spid="11" grpId="0"/>
      <p:bldP spid="14" grpId="0"/>
      <p:bldP spid="15" grpId="0"/>
      <p:bldP spid="16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39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FJ-USER</cp:lastModifiedBy>
  <cp:revision>114</cp:revision>
  <dcterms:created xsi:type="dcterms:W3CDTF">2016-11-08T06:12:47Z</dcterms:created>
  <dcterms:modified xsi:type="dcterms:W3CDTF">2017-03-08T04:12:58Z</dcterms:modified>
</cp:coreProperties>
</file>