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0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486"/>
      </p:cViewPr>
      <p:guideLst>
        <p:guide orient="horz" pos="2160"/>
        <p:guide pos="2880"/>
      </p:guideLst>
    </p:cSldViewPr>
  </p:slideViewPr>
  <p:notesTextViewPr>
    <p:cViewPr>
      <p:scale>
        <a:sx n="25" d="100"/>
        <a:sy n="25" d="100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-2586" y="-108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734F1C-95F1-4D51-BE60-F497A039BD72}" type="datetimeFigureOut">
              <a:rPr kumimoji="1" lang="ja-JP" altLang="en-US" smtClean="0"/>
              <a:pPr/>
              <a:t>2017/3/8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01D0E9-B51F-4B11-BD4A-E0DA368DBE8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6350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2017/3/8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2017/3/8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2017/3/8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2017/3/8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2017/3/8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2017/3/8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2017/3/8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2051" name="Picture 3" descr="C:\Users\kudo\Desktop\00＿HP素材集\中ページ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スライド番号プレースホルダ 4"/>
          <p:cNvSpPr txBox="1">
            <a:spLocks/>
          </p:cNvSpPr>
          <p:nvPr userDrawn="1"/>
        </p:nvSpPr>
        <p:spPr>
          <a:xfrm>
            <a:off x="7046912" y="65253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240D57-F625-4924-84D8-27C5C291C386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2AECD-7112-4C5F-94C4-1889DE780868}" type="datetimeFigureOut">
              <a:rPr kumimoji="1" lang="ja-JP" altLang="en-US" smtClean="0"/>
              <a:pPr/>
              <a:t>2017/3/8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95536" y="368516"/>
            <a:ext cx="29546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996633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自動車にかかる費用</a:t>
            </a:r>
            <a:endParaRPr kumimoji="1" lang="ja-JP" altLang="en-US" sz="2400" b="1" dirty="0">
              <a:solidFill>
                <a:srgbClr val="996633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39552" y="1124744"/>
            <a:ext cx="22365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3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・車両本体</a:t>
            </a:r>
            <a:endParaRPr kumimoji="1" lang="en-US" altLang="ja-JP" sz="32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740352" y="6657945"/>
            <a:ext cx="108012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 smtClean="0">
                <a:latin typeface="+mn-ea"/>
                <a:cs typeface="メイリオ" pitchFamily="50" charset="-128"/>
              </a:rPr>
              <a:t>※</a:t>
            </a:r>
            <a:r>
              <a:rPr kumimoji="1" lang="ja-JP" altLang="en-US" sz="700" dirty="0" smtClean="0">
                <a:latin typeface="+mn-ea"/>
                <a:cs typeface="メイリオ" pitchFamily="50" charset="-128"/>
              </a:rPr>
              <a:t>計算方法</a:t>
            </a:r>
            <a:r>
              <a:rPr lang="ja-JP" altLang="en-US" sz="700" dirty="0" smtClean="0">
                <a:latin typeface="+mn-ea"/>
                <a:cs typeface="メイリオ" pitchFamily="50" charset="-128"/>
              </a:rPr>
              <a:t>：</a:t>
            </a:r>
            <a:r>
              <a:rPr kumimoji="1" lang="ja-JP" altLang="en-US" sz="700" dirty="0" smtClean="0">
                <a:latin typeface="+mn-ea"/>
                <a:cs typeface="メイリオ" pitchFamily="50" charset="-128"/>
              </a:rPr>
              <a:t>次ページ</a:t>
            </a:r>
            <a:endParaRPr kumimoji="1" lang="ja-JP" altLang="en-US" sz="700" dirty="0">
              <a:latin typeface="+mn-ea"/>
              <a:cs typeface="メイリオ" pitchFamily="50" charset="-128"/>
            </a:endParaRPr>
          </a:p>
        </p:txBody>
      </p:sp>
      <p:sp>
        <p:nvSpPr>
          <p:cNvPr id="7" name="右中かっこ 6"/>
          <p:cNvSpPr/>
          <p:nvPr/>
        </p:nvSpPr>
        <p:spPr>
          <a:xfrm>
            <a:off x="3635896" y="1268760"/>
            <a:ext cx="720080" cy="4968552"/>
          </a:xfrm>
          <a:prstGeom prst="rightBrace">
            <a:avLst>
              <a:gd name="adj1" fmla="val 59130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211960" y="1772816"/>
            <a:ext cx="264687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3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小さいクルマ</a:t>
            </a:r>
            <a:endParaRPr lang="en-US" altLang="ja-JP" sz="32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211960" y="3789040"/>
            <a:ext cx="264687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3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大きいクルマ</a:t>
            </a:r>
            <a:endParaRPr lang="en-US" altLang="ja-JP" sz="32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788024" y="2490281"/>
            <a:ext cx="3810659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4000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</a:t>
            </a:r>
            <a:r>
              <a:rPr lang="ja-JP" altLang="en-US" sz="4000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 約</a:t>
            </a:r>
            <a:r>
              <a:rPr lang="en-US" altLang="ja-JP" sz="4000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1,200</a:t>
            </a:r>
            <a:r>
              <a:rPr lang="ja-JP" altLang="en-US" sz="4000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円</a:t>
            </a:r>
            <a:endParaRPr lang="en-US" altLang="ja-JP" sz="4000" b="1" dirty="0" smtClean="0">
              <a:solidFill>
                <a:srgbClr val="FF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788024" y="4573577"/>
            <a:ext cx="3810659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4000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</a:t>
            </a:r>
            <a:r>
              <a:rPr lang="ja-JP" altLang="en-US" sz="4000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 約</a:t>
            </a:r>
            <a:r>
              <a:rPr lang="en-US" altLang="ja-JP" sz="4000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3,100</a:t>
            </a:r>
            <a:r>
              <a:rPr lang="ja-JP" altLang="en-US" sz="4000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円</a:t>
            </a:r>
            <a:endParaRPr lang="en-US" altLang="ja-JP" sz="4000" b="1" dirty="0" smtClean="0">
              <a:solidFill>
                <a:srgbClr val="FF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21507" name="Picture 3" descr="C:\Users\kudo\Desktop\00＿HP素材集\クルマ＿小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1700808"/>
            <a:ext cx="1800200" cy="804135"/>
          </a:xfrm>
          <a:prstGeom prst="rect">
            <a:avLst/>
          </a:prstGeom>
          <a:noFill/>
        </p:spPr>
      </p:pic>
      <p:pic>
        <p:nvPicPr>
          <p:cNvPr id="21508" name="Picture 4" descr="C:\Users\kudo\Desktop\00＿HP素材集\クルマ＿大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3645024"/>
            <a:ext cx="2038448" cy="810631"/>
          </a:xfrm>
          <a:prstGeom prst="rect">
            <a:avLst/>
          </a:prstGeom>
          <a:noFill/>
        </p:spPr>
      </p:pic>
      <p:sp>
        <p:nvSpPr>
          <p:cNvPr id="14" name="テキスト ボックス 13"/>
          <p:cNvSpPr txBox="1"/>
          <p:nvPr/>
        </p:nvSpPr>
        <p:spPr>
          <a:xfrm>
            <a:off x="539552" y="2540902"/>
            <a:ext cx="141577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3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・車検</a:t>
            </a:r>
            <a:endParaRPr lang="en-US" altLang="ja-JP" sz="32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39552" y="1832823"/>
            <a:ext cx="141577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3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・保険</a:t>
            </a:r>
            <a:endParaRPr lang="en-US" altLang="ja-JP" sz="32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39552" y="3248981"/>
            <a:ext cx="141577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3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・車税</a:t>
            </a:r>
            <a:endParaRPr lang="en-US" altLang="ja-JP" sz="32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39552" y="3957060"/>
            <a:ext cx="22365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3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・駐車場代</a:t>
            </a:r>
            <a:endParaRPr lang="en-US" altLang="ja-JP" sz="32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39552" y="4665139"/>
            <a:ext cx="264687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3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・ガソリン代</a:t>
            </a:r>
            <a:endParaRPr lang="en-US" altLang="ja-JP" sz="32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39552" y="5373216"/>
            <a:ext cx="305724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3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・メンテナンス</a:t>
            </a:r>
            <a:endParaRPr lang="en-US" altLang="ja-JP" sz="32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21509" name="Picture 5" descr="C:\Users\kudo\Desktop\00＿HP素材集\お金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1080000">
            <a:off x="7164288" y="5589240"/>
            <a:ext cx="1471736" cy="8054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  <p:bldP spid="8" grpId="0"/>
      <p:bldP spid="9" grpId="0"/>
      <p:bldP spid="10" grpId="0"/>
      <p:bldP spid="11" grpId="0"/>
      <p:bldP spid="14" grpId="0"/>
      <p:bldP spid="15" grpId="0"/>
      <p:bldP spid="16" grpId="0"/>
      <p:bldP spid="18" grpId="0"/>
      <p:bldP spid="19" grpId="0"/>
      <p:bldP spid="20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1151</TotalTime>
  <Words>39</Words>
  <Application>Microsoft Office PowerPoint</Application>
  <PresentationFormat>画面に合わせる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kudo</dc:creator>
  <cp:lastModifiedBy>FJ-USER</cp:lastModifiedBy>
  <cp:revision>114</cp:revision>
  <dcterms:created xsi:type="dcterms:W3CDTF">2016-11-08T06:12:47Z</dcterms:created>
  <dcterms:modified xsi:type="dcterms:W3CDTF">2017-03-08T04:12:58Z</dcterms:modified>
</cp:coreProperties>
</file>