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kudo\Desktop\00＿HP素材集\エコ活動ベー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26281"/>
            <a:ext cx="6046787" cy="5199063"/>
          </a:xfrm>
          <a:prstGeom prst="rect">
            <a:avLst/>
          </a:prstGeom>
          <a:noFill/>
        </p:spPr>
      </p:pic>
      <p:pic>
        <p:nvPicPr>
          <p:cNvPr id="21516" name="Picture 12" descr="C:\Users\kudo\Desktop\00＿HP素材集\エコ＿10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6291" y="4710657"/>
            <a:ext cx="4919662" cy="811212"/>
          </a:xfrm>
          <a:prstGeom prst="rect">
            <a:avLst/>
          </a:prstGeom>
          <a:noFill/>
        </p:spPr>
      </p:pic>
      <p:sp>
        <p:nvSpPr>
          <p:cNvPr id="2" name="テキスト ボックス 1"/>
          <p:cNvSpPr txBox="1"/>
          <p:nvPr/>
        </p:nvSpPr>
        <p:spPr>
          <a:xfrm>
            <a:off x="395536" y="36851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二酸化炭素を減らすための方法</a:t>
            </a:r>
            <a:endParaRPr kumimoji="1" lang="ja-JP" altLang="en-US" sz="2400" b="1" dirty="0">
              <a:solidFill>
                <a:srgbClr val="99663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1507" name="Picture 3" descr="C:\Users\kudo\Desktop\00＿HP素材集\エコ＿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6291" y="1424383"/>
            <a:ext cx="268288" cy="261938"/>
          </a:xfrm>
          <a:prstGeom prst="rect">
            <a:avLst/>
          </a:prstGeom>
          <a:noFill/>
        </p:spPr>
      </p:pic>
      <p:pic>
        <p:nvPicPr>
          <p:cNvPr id="21508" name="Picture 4" descr="C:\Users\kudo\Desktop\00＿HP素材集\エコ＿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06291" y="1853169"/>
            <a:ext cx="536575" cy="261938"/>
          </a:xfrm>
          <a:prstGeom prst="rect">
            <a:avLst/>
          </a:prstGeom>
          <a:noFill/>
        </p:spPr>
      </p:pic>
      <p:pic>
        <p:nvPicPr>
          <p:cNvPr id="21509" name="Picture 5" descr="C:\Users\kudo\Desktop\00＿HP素材集\エコ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06291" y="2281955"/>
            <a:ext cx="738188" cy="261938"/>
          </a:xfrm>
          <a:prstGeom prst="rect">
            <a:avLst/>
          </a:prstGeom>
          <a:noFill/>
        </p:spPr>
      </p:pic>
      <p:pic>
        <p:nvPicPr>
          <p:cNvPr id="21510" name="Picture 6" descr="C:\Users\kudo\Desktop\00＿HP素材集\エコ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06291" y="2710741"/>
            <a:ext cx="847725" cy="261938"/>
          </a:xfrm>
          <a:prstGeom prst="rect">
            <a:avLst/>
          </a:prstGeom>
          <a:noFill/>
        </p:spPr>
      </p:pic>
      <p:pic>
        <p:nvPicPr>
          <p:cNvPr id="21511" name="Picture 7" descr="C:\Users\kudo\Desktop\00＿HP素材集\エコ＿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06291" y="3568313"/>
            <a:ext cx="1073150" cy="261938"/>
          </a:xfrm>
          <a:prstGeom prst="rect">
            <a:avLst/>
          </a:prstGeom>
          <a:noFill/>
        </p:spPr>
      </p:pic>
      <p:pic>
        <p:nvPicPr>
          <p:cNvPr id="21512" name="Picture 8" descr="C:\Users\kudo\Desktop\00＿HP素材集\エコ＿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06291" y="3997099"/>
            <a:ext cx="1189038" cy="261938"/>
          </a:xfrm>
          <a:prstGeom prst="rect">
            <a:avLst/>
          </a:prstGeom>
          <a:noFill/>
        </p:spPr>
      </p:pic>
      <p:pic>
        <p:nvPicPr>
          <p:cNvPr id="21513" name="Picture 9" descr="C:\Users\kudo\Desktop\00＿HP素材集\エコ＿8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6291" y="4425885"/>
            <a:ext cx="1463675" cy="261938"/>
          </a:xfrm>
          <a:prstGeom prst="rect">
            <a:avLst/>
          </a:prstGeom>
          <a:noFill/>
        </p:spPr>
      </p:pic>
      <p:pic>
        <p:nvPicPr>
          <p:cNvPr id="21514" name="Picture 10" descr="C:\Users\kudo\Desktop\00＿HP素材集\エコ＿9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06291" y="4854673"/>
            <a:ext cx="1987550" cy="261938"/>
          </a:xfrm>
          <a:prstGeom prst="rect">
            <a:avLst/>
          </a:prstGeom>
          <a:noFill/>
        </p:spPr>
      </p:pic>
      <p:pic>
        <p:nvPicPr>
          <p:cNvPr id="21515" name="Picture 11" descr="C:\Users\kudo\Desktop\00＿HP素材集\エコ＿5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06291" y="3139527"/>
            <a:ext cx="981075" cy="261938"/>
          </a:xfrm>
          <a:prstGeom prst="rect">
            <a:avLst/>
          </a:prstGeom>
          <a:noFill/>
        </p:spPr>
      </p:pic>
      <p:pic>
        <p:nvPicPr>
          <p:cNvPr id="21519" name="Picture 15" descr="C:\Users\kudo\Desktop\00＿HP素材集\エコグラフ　文字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23728" y="980728"/>
            <a:ext cx="5029200" cy="249237"/>
          </a:xfrm>
          <a:prstGeom prst="rect">
            <a:avLst/>
          </a:prstGeom>
          <a:noFill/>
        </p:spPr>
      </p:pic>
      <p:sp>
        <p:nvSpPr>
          <p:cNvPr id="18" name="テキスト ボックス 17"/>
          <p:cNvSpPr txBox="1"/>
          <p:nvPr/>
        </p:nvSpPr>
        <p:spPr>
          <a:xfrm>
            <a:off x="5724128" y="6685329"/>
            <a:ext cx="31822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+mn-ea"/>
                <a:cs typeface="メイリオ" pitchFamily="50" charset="-128"/>
              </a:rPr>
              <a:t>出典：</a:t>
            </a:r>
            <a:r>
              <a:rPr lang="ja-JP" altLang="en-US" sz="700" dirty="0" smtClean="0"/>
              <a:t>環境省、日本自動車工業会のデータを基に京都大学藤井研究室が算出 </a:t>
            </a:r>
            <a:r>
              <a:rPr kumimoji="1" lang="ja-JP" altLang="en-US" sz="700" dirty="0" smtClean="0">
                <a:latin typeface="+mn-ea"/>
                <a:cs typeface="メイリオ" pitchFamily="50" charset="-128"/>
              </a:rPr>
              <a:t>）</a:t>
            </a:r>
            <a:endParaRPr kumimoji="1" lang="ja-JP" altLang="en-US" sz="700" dirty="0">
              <a:latin typeface="+mn-ea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215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FJ-USER</cp:lastModifiedBy>
  <cp:revision>114</cp:revision>
  <dcterms:created xsi:type="dcterms:W3CDTF">2016-11-08T06:12:47Z</dcterms:created>
  <dcterms:modified xsi:type="dcterms:W3CDTF">2017-03-08T04:13:16Z</dcterms:modified>
</cp:coreProperties>
</file>