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86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5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2017/3/8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68516"/>
            <a:ext cx="768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交通機関毎の</a:t>
            </a:r>
            <a:r>
              <a:rPr kumimoji="1" lang="en-US" altLang="ja-JP" sz="2400" b="1" dirty="0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sz="2400" b="1" dirty="0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人を</a:t>
            </a:r>
            <a:r>
              <a:rPr kumimoji="1" lang="en-US" altLang="ja-JP" sz="2400" b="1" dirty="0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kumimoji="1" lang="ja-JP" altLang="en-US" sz="2400" b="1" dirty="0" smtClean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ｋｍ運ぶための二酸化炭素排出量</a:t>
            </a:r>
            <a:endParaRPr kumimoji="1" lang="ja-JP" altLang="en-US" sz="2400" b="1" dirty="0">
              <a:solidFill>
                <a:srgbClr val="996633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122" name="Picture 2" descr="C:\Users\kudo\Desktop\00＿HP素材集\交通機関別　　ベー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8014359" cy="5379580"/>
          </a:xfrm>
          <a:prstGeom prst="rect">
            <a:avLst/>
          </a:prstGeom>
          <a:noFill/>
        </p:spPr>
      </p:pic>
      <p:pic>
        <p:nvPicPr>
          <p:cNvPr id="5123" name="Picture 3" descr="C:\Users\kudo\Desktop\00＿HP素材集\交通＿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3" y="1436118"/>
            <a:ext cx="857026" cy="370606"/>
          </a:xfrm>
          <a:prstGeom prst="rect">
            <a:avLst/>
          </a:prstGeom>
          <a:noFill/>
        </p:spPr>
      </p:pic>
      <p:pic>
        <p:nvPicPr>
          <p:cNvPr id="5124" name="Picture 4" descr="C:\Users\kudo\Desktop\00＿HP素材集\交通＿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3" y="1950701"/>
            <a:ext cx="1094447" cy="370606"/>
          </a:xfrm>
          <a:prstGeom prst="rect">
            <a:avLst/>
          </a:prstGeom>
          <a:noFill/>
        </p:spPr>
      </p:pic>
      <p:pic>
        <p:nvPicPr>
          <p:cNvPr id="5125" name="Picture 5" descr="C:\Users\kudo\Desktop\00＿HP素材集\交通＿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3" y="2465284"/>
            <a:ext cx="1175517" cy="370606"/>
          </a:xfrm>
          <a:prstGeom prst="rect">
            <a:avLst/>
          </a:prstGeom>
          <a:noFill/>
        </p:spPr>
      </p:pic>
      <p:pic>
        <p:nvPicPr>
          <p:cNvPr id="5126" name="Picture 6" descr="C:\Users\kudo\Desktop\00＿HP素材集\交通＿4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3" y="2979867"/>
            <a:ext cx="1465053" cy="370606"/>
          </a:xfrm>
          <a:prstGeom prst="rect">
            <a:avLst/>
          </a:prstGeom>
          <a:noFill/>
        </p:spPr>
      </p:pic>
      <p:pic>
        <p:nvPicPr>
          <p:cNvPr id="5127" name="Picture 7" descr="C:\Users\kudo\Desktop\00＿HP素材集\交通＿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3" y="3494450"/>
            <a:ext cx="2611616" cy="370606"/>
          </a:xfrm>
          <a:prstGeom prst="rect">
            <a:avLst/>
          </a:prstGeom>
          <a:noFill/>
        </p:spPr>
      </p:pic>
      <p:pic>
        <p:nvPicPr>
          <p:cNvPr id="5128" name="Picture 8" descr="C:\Users\kudo\Desktop\00＿HP素材集\交通＿6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79713" y="4009033"/>
            <a:ext cx="3213851" cy="370606"/>
          </a:xfrm>
          <a:prstGeom prst="rect">
            <a:avLst/>
          </a:prstGeom>
          <a:noFill/>
        </p:spPr>
      </p:pic>
      <p:pic>
        <p:nvPicPr>
          <p:cNvPr id="5129" name="Picture 9" descr="C:\Users\kudo\Desktop\00＿HP素材集\交通＿7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79713" y="4523616"/>
            <a:ext cx="4128785" cy="370606"/>
          </a:xfrm>
          <a:prstGeom prst="rect">
            <a:avLst/>
          </a:prstGeom>
          <a:noFill/>
        </p:spPr>
      </p:pic>
      <p:pic>
        <p:nvPicPr>
          <p:cNvPr id="5130" name="Picture 10" descr="C:\Users\kudo\Desktop\00＿HP素材集\交通＿8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79713" y="5038196"/>
            <a:ext cx="6010769" cy="387978"/>
          </a:xfrm>
          <a:prstGeom prst="rect">
            <a:avLst/>
          </a:prstGeom>
          <a:noFill/>
        </p:spPr>
      </p:pic>
      <p:sp>
        <p:nvSpPr>
          <p:cNvPr id="12" name="テキスト ボックス 11"/>
          <p:cNvSpPr txBox="1"/>
          <p:nvPr/>
        </p:nvSpPr>
        <p:spPr>
          <a:xfrm>
            <a:off x="7020272" y="6685329"/>
            <a:ext cx="182293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 smtClean="0">
                <a:latin typeface="+mn-ea"/>
                <a:cs typeface="メイリオ" pitchFamily="50" charset="-128"/>
              </a:rPr>
              <a:t>出典</a:t>
            </a:r>
            <a:r>
              <a:rPr lang="ja-JP" altLang="en-US" sz="700" dirty="0" smtClean="0">
                <a:latin typeface="+mn-ea"/>
                <a:cs typeface="メイリオ" pitchFamily="50" charset="-128"/>
              </a:rPr>
              <a:t>：国土交通省交通関係エネルギー要覧</a:t>
            </a:r>
            <a:endParaRPr kumimoji="1" lang="ja-JP" altLang="en-US" sz="700" dirty="0">
              <a:latin typeface="+mn-ea"/>
              <a:cs typeface="メイリオ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22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FJ-USER</cp:lastModifiedBy>
  <cp:revision>114</cp:revision>
  <dcterms:created xsi:type="dcterms:W3CDTF">2016-11-08T06:12:47Z</dcterms:created>
  <dcterms:modified xsi:type="dcterms:W3CDTF">2017-03-08T04:13:33Z</dcterms:modified>
</cp:coreProperties>
</file>