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66" autoAdjust="0"/>
  </p:normalViewPr>
  <p:slideViewPr>
    <p:cSldViewPr snapToGrid="0">
      <p:cViewPr varScale="1">
        <p:scale>
          <a:sx n="65" d="100"/>
          <a:sy n="65" d="100"/>
        </p:scale>
        <p:origin x="1506" y="78"/>
      </p:cViewPr>
      <p:guideLst/>
    </p:cSldViewPr>
  </p:slideViewPr>
  <p:notesTextViewPr>
    <p:cViewPr>
      <p:scale>
        <a:sx n="1" d="1"/>
        <a:sy n="1" d="1"/>
      </p:scale>
      <p:origin x="0" y="-90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94AC8-4F9E-4097-BA46-ECD37FAEE39D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1BC3D-CEB2-4A40-ACEE-60D9E21B0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95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札幌市消防局シンボルマークの「エゾシマリス」が消防隊となって大活躍！</a:t>
            </a:r>
          </a:p>
          <a:p>
            <a:r>
              <a:rPr kumimoji="1" lang="ja-JP" altLang="en-US" dirty="0" smtClean="0"/>
              <a:t>防火紙芝居「どうぶつ村の消防隊」をどうぞお楽しみ下さい。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19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救助隊長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「誰か、逃げ遅れた人はいないか！」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オレンジ色の服を着たレスキュー隊は、火事で逃げ遅れた人を助けるために、空気ボンベを背負い、ロープを頼りに、燃えている家の中に入っていきます。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もん吉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「熱いよ、怖いよ、助けてー！」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どこからか、声が聞こえてきました。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救助隊長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「どこにいるんだ！」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もん吉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「苦しいよ、苦しいよー・・・」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声がだんだん小さくなっていきます。その時です！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救助隊長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「大変だ！けがを</a:t>
            </a:r>
            <a:r>
              <a:rPr kumimoji="1" lang="ja-JP" altLang="en-US" dirty="0" err="1" smtClean="0"/>
              <a:t>したこざるを</a:t>
            </a:r>
            <a:r>
              <a:rPr kumimoji="1" lang="ja-JP" altLang="en-US" dirty="0" smtClean="0"/>
              <a:t>発見したぞ！救急隊を呼ぶんだ！」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「ピーポーピーポー」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救急隊が到着しました。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救急隊長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「どこか痛いところはありませんか？」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もん吉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「ありがとう、リスの消防士さん、ウッキッキー！」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err="1" smtClean="0"/>
              <a:t>さるの</a:t>
            </a:r>
            <a:r>
              <a:rPr kumimoji="1" lang="ja-JP" altLang="en-US" dirty="0" smtClean="0"/>
              <a:t>もん吉をのせて、救急車は病院へと向かいました。</a:t>
            </a:r>
          </a:p>
          <a:p>
            <a:r>
              <a:rPr kumimoji="1" lang="ja-JP" altLang="en-US" dirty="0" smtClean="0"/>
              <a:t>消防隊がいくら水をかけも炎はますます大きくなり、ついには、ビルに燃え移ってしまいました。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救急隊長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「ビルの上に逃げ遅れた人がいるぞ！ヘリコプターで助けよう。」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12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「バタバタバタバタ」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ビルの上にヘリコプターが到着しました。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航空隊長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「よし！降りるぞ！」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ビルの真上に着いたレスキュー隊員は、ロープをつたわり、屋上へと降りて</a:t>
            </a:r>
            <a:r>
              <a:rPr kumimoji="1" lang="ja-JP" altLang="en-US" dirty="0" err="1" smtClean="0"/>
              <a:t>い</a:t>
            </a:r>
            <a:r>
              <a:rPr kumimoji="1" lang="ja-JP" altLang="en-US" dirty="0" smtClean="0"/>
              <a:t>行きます。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72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航空隊長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「大丈夫ですか？」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熊五郎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「大丈夫です。」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屋上に着いたレスキュー隊員は、ロープを使って、熊の熊五郎をすばやく助け出しました。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82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消防隊の活躍により、火は消えました。</a:t>
            </a:r>
          </a:p>
          <a:p>
            <a:r>
              <a:rPr kumimoji="1" lang="ja-JP" altLang="en-US" dirty="0" smtClean="0"/>
              <a:t>火事は家やおもちゃなど大切なもの全てを燃やしてしまいました。家をなくした犬のワン太郎は、火事の現場でずっと泣いています。</a:t>
            </a:r>
          </a:p>
          <a:p>
            <a:r>
              <a:rPr kumimoji="1" lang="ja-JP" altLang="en-US" dirty="0" smtClean="0"/>
              <a:t>火事って本当に怖いですね。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29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火事から何日かが過ぎました。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「落ち着いて避難して下さい。」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どうぶつ村幼稚園では、</a:t>
            </a:r>
            <a:r>
              <a:rPr kumimoji="1" lang="ja-JP" altLang="en-US" dirty="0" err="1" smtClean="0"/>
              <a:t>かえるの</a:t>
            </a:r>
            <a:r>
              <a:rPr kumimoji="1" lang="ja-JP" altLang="en-US" dirty="0" smtClean="0"/>
              <a:t>ケロ助、きつねのコン太、そして、たぬきのタヌ吉たちが避難訓練を行なっています。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「みなさー</a:t>
            </a:r>
            <a:r>
              <a:rPr kumimoji="1" lang="ja-JP" altLang="en-US" dirty="0" err="1" smtClean="0"/>
              <a:t>ん</a:t>
            </a:r>
            <a:r>
              <a:rPr kumimoji="1" lang="ja-JP" altLang="en-US" dirty="0" smtClean="0"/>
              <a:t>。避難するときは</a:t>
            </a:r>
            <a:r>
              <a:rPr kumimoji="1" lang="ja-JP" altLang="en-US" dirty="0" smtClean="0"/>
              <a:t>、ハンカチなどを</a:t>
            </a:r>
            <a:r>
              <a:rPr kumimoji="1" lang="ja-JP" altLang="en-US" dirty="0" smtClean="0"/>
              <a:t>口にあて、煙を吸わないように体を低くしてくだ下さいね。」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ケロ助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「分かったケロ！」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118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ここで、どうぶつ村の消防隊から皆さんにお願いがあります。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「良い子の皆さん。絶対に火遊びをしないでね！約束できるかな？」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みなさん、今の約束守れますか？</a:t>
            </a:r>
          </a:p>
          <a:p>
            <a:r>
              <a:rPr kumimoji="1" lang="ja-JP" altLang="en-US" dirty="0" smtClean="0"/>
              <a:t>どうぶつ村の消防隊は、みんなの暮らしを守るため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今日も頑張っています。</a:t>
            </a:r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【 </a:t>
            </a:r>
            <a:r>
              <a:rPr kumimoji="1" lang="ja-JP" altLang="en-US" dirty="0" smtClean="0"/>
              <a:t>おしまい 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どうぶつ村の消防隊、</a:t>
            </a:r>
            <a:r>
              <a:rPr kumimoji="1" lang="ja-JP" altLang="en-US" dirty="0" err="1" smtClean="0"/>
              <a:t>はじまりはじまり</a:t>
            </a:r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53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どうぶつ村消防署では、一日が始まろうとしています。</a:t>
            </a:r>
          </a:p>
          <a:p>
            <a:r>
              <a:rPr kumimoji="1" lang="ja-JP" altLang="en-US" dirty="0" smtClean="0"/>
              <a:t>消防署のまえでは、リスの消防士たちが朝のあいさつをしています。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「おはようございます。」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「おはようございます。」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「今日も一日がんばりましょう。」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消防士は消防車へと乗りこみ、まちのパトロールへ出かけました。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2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そのころ、どうぶつ公園では、ねずみのチュー太とうさぎのうさ吉が、おやおや、なにかをしているようだぞ。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チュー太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「うさ吉、きょうはとってもおもしろい遊びをしようぜ。」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そう言ってチュー太はライターを取り出しました。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うさ吉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「危なくないのかい？」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チュー太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「大丈夫だよ、この前ライターで遊んだ時だって、大丈夫だったのだから。」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そう言って、チュー太はとうとうライターで紙に火をつけてしまったのです。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うさ吉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「あっという間に火が！」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するとさあ大変、火はかれ草に燃え移り、どんどん大きくなってしまいました。</a:t>
            </a:r>
          </a:p>
          <a:p>
            <a:endParaRPr kumimoji="1" lang="ja-JP" altLang="en-US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060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カー助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「火事だ！誰か来てくれ！」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火事を見つけたカー助は大声でさけびました。</a:t>
            </a:r>
          </a:p>
          <a:p>
            <a:r>
              <a:rPr kumimoji="1" lang="ja-JP" altLang="en-US" dirty="0" smtClean="0"/>
              <a:t>近所の人たちが集まり、火を消そうとしましたが、炎はどんどん大きくなっていきます。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カー助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「誰か消防車を呼んでくれ！」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168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ハチの親子が大急ぎで消防署に電話をしました。</a:t>
            </a:r>
          </a:p>
          <a:p>
            <a:r>
              <a:rPr kumimoji="1" lang="ja-JP" altLang="en-US" dirty="0" smtClean="0"/>
              <a:t>「プルルルル・・・」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指令員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119</a:t>
            </a:r>
            <a:r>
              <a:rPr kumimoji="1" lang="ja-JP" altLang="en-US" dirty="0" smtClean="0"/>
              <a:t>番消防です。火事ですか？救急ですか？」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ハチさん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「かっ火事です。早く来て下さい。」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指令員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「落ち着いて下さい。場所はどこですか？」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ハチさん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「どうぶつ公園です。 近くの家に燃え移りそうです。」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指令員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「分かりました。」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567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「ピー！火災出動、どうぶつ公園」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消防士たちは、大急ぎで消防車に乗り込みます。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「準備はいいか？」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「はい！」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「よし！出動！」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「ウー」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サイレンの音とともに、消防車は走り出しました。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48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「煙が上がっているぞ！」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その時、うさぎのうさちゃんが走ってきました。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うさちゃん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「火事はこっちです。」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「分かりました。」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消防車が現場に着くと、火は家に燃え移り、窓から炎が出ていました。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607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消防隊員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「放水準備よし！」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「放水はじめ！」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ホースの先から勢いよく水がふき出しました。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消防隊長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「火事の現場は危険です！近寄らないで下さい！」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ナレーター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隊長が大きな声で注意しました。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1BC3D-CEB2-4A40-ACEE-60D9E21B003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39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8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84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41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67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5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01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0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21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59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B098-A82B-4E9F-9671-542A7AD98F0C}" type="datetimeFigureOut">
              <a:rPr kumimoji="1" lang="ja-JP" altLang="en-US" smtClean="0"/>
              <a:t>2022/9/5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0266-EEF9-4864-9171-FE511EA4A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74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ms.exn.city.sapporo.jp/cms8341/shobo/yobo/boka/kamishibai/images/kamisibai_p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48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54425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ms.exn.city.sapporo.jp/cms8341/shobo/yobo/boka/kamishibai/images/kamisibai_p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27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09602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cms.exn.city.sapporo.jp/cms8341/shobo/yobo/boka/kamishibai/images/kamisibai_p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79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564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ms.exn.city.sapporo.jp/cms8341/shobo/yobo/boka/kamishibai/images/kamisibai_p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98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63195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ms.exn.city.sapporo.jp/cms8341/shobo/yobo/boka/kamishibai/images/kamisibai_p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833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cms.exn.city.sapporo.jp/cms8341/shobo/yobo/boka/kamishibai/images/kamisibai_p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2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391148"/>
      </p:ext>
    </p:extLst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ms.exn.city.sapporo.jp/cms8341/shobo/yobo/boka/kamishibai/images/kamisibai_p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02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9172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ms.exn.city.sapporo.jp/cms8341/shobo/yobo/boka/kamishibai/images/kamisibai_p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3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3115"/>
      </p:ext>
    </p:extLst>
  </p:cSld>
  <p:clrMapOvr>
    <a:masterClrMapping/>
  </p:clrMapOvr>
  <p:transition spd="slow" advTm="1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ms.exn.city.sapporo.jp/cms8341/shobo/yobo/boka/kamishibai/images/kamisibai_p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48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041555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cms.exn.city.sapporo.jp/cms8341/shobo/yobo/boka/kamishibai/images/kamisibai_p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0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9109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ms.exn.city.sapporo.jp/cms8341/shobo/yobo/boka/kamishibai/images/kamisibai_p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76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22227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ms.exn.city.sapporo.jp/cms8341/shobo/yobo/boka/kamishibai/images/kamisibai_p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70" y="0"/>
            <a:ext cx="10085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871192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ms.exn.city.sapporo.jp/cms8341/shobo/yobo/boka/kamishibai/images/kamisibai_p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829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618159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ms.exn.city.sapporo.jp/cms8341/shobo/yobo/boka/kamishibai/images/kamisibai_p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49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723461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ms.exn.city.sapporo.jp/cms8341/shobo/yobo/boka/kamishibai/images/kamisibai_p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0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3435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ms.exn.city.sapporo.jp/cms8341/shobo/yobo/boka/kamishibai/images/kamisibai_p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99" y="0"/>
            <a:ext cx="10085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60196"/>
      </p:ext>
    </p:extLst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1067</Words>
  <Application>Microsoft Office PowerPoint</Application>
  <PresentationFormat>ワイド画面</PresentationFormat>
  <Paragraphs>285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　亜澄</dc:creator>
  <cp:lastModifiedBy>福原　亜澄</cp:lastModifiedBy>
  <cp:revision>5</cp:revision>
  <dcterms:created xsi:type="dcterms:W3CDTF">2022-08-01T01:20:07Z</dcterms:created>
  <dcterms:modified xsi:type="dcterms:W3CDTF">2022-09-05T03:09:43Z</dcterms:modified>
</cp:coreProperties>
</file>