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8"/>
  </p:notesMasterIdLst>
  <p:handoutMasterIdLst>
    <p:handoutMasterId r:id="rId9"/>
  </p:handoutMasterIdLst>
  <p:sldIdLst>
    <p:sldId id="327" r:id="rId2"/>
    <p:sldId id="354" r:id="rId3"/>
    <p:sldId id="372" r:id="rId4"/>
    <p:sldId id="373" r:id="rId5"/>
    <p:sldId id="374" r:id="rId6"/>
    <p:sldId id="375" r:id="rId7"/>
  </p:sldIdLst>
  <p:sldSz cx="9144000" cy="6858000" type="screen4x3"/>
  <p:notesSz cx="7099300" cy="10234613"/>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66FF"/>
    <a:srgbClr val="FFFF00"/>
    <a:srgbClr val="FF33CC"/>
    <a:srgbClr val="0099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12" autoAdjust="0"/>
    <p:restoredTop sz="78634" autoAdjust="0"/>
  </p:normalViewPr>
  <p:slideViewPr>
    <p:cSldViewPr snapToGrid="0">
      <p:cViewPr varScale="1">
        <p:scale>
          <a:sx n="65" d="100"/>
          <a:sy n="65" d="100"/>
        </p:scale>
        <p:origin x="1987" y="38"/>
      </p:cViewPr>
      <p:guideLst>
        <p:guide orient="horz" pos="2160"/>
        <p:guide pos="2880"/>
      </p:guideLst>
    </p:cSldViewPr>
  </p:slideViewPr>
  <p:notesTextViewPr>
    <p:cViewPr>
      <p:scale>
        <a:sx n="130" d="100"/>
        <a:sy n="130" d="100"/>
      </p:scale>
      <p:origin x="0" y="0"/>
    </p:cViewPr>
  </p:notesTextViewPr>
  <p:sorterViewPr>
    <p:cViewPr>
      <p:scale>
        <a:sx n="100" d="100"/>
        <a:sy n="100" d="100"/>
      </p:scale>
      <p:origin x="0" y="7056"/>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116" name="ヘッダー プレースホルダー 1"/>
          <p:cNvSpPr>
            <a:spLocks noGrp="1"/>
          </p:cNvSpPr>
          <p:nvPr>
            <p:ph type="hdr" sz="quarter"/>
          </p:nvPr>
        </p:nvSpPr>
        <p:spPr>
          <a:xfrm>
            <a:off x="1" y="0"/>
            <a:ext cx="3076977" cy="512143"/>
          </a:xfrm>
          <a:prstGeom prst="rect">
            <a:avLst/>
          </a:prstGeom>
        </p:spPr>
        <p:txBody>
          <a:bodyPr vert="horz" lIns="95463" tIns="47732" rIns="95463" bIns="47732" rtlCol="0"/>
          <a:lstStyle>
            <a:lvl1pPr algn="l">
              <a:defRPr sz="1300"/>
            </a:lvl1pPr>
          </a:lstStyle>
          <a:p>
            <a:endParaRPr kumimoji="1" lang="ja-JP" altLang="en-US"/>
          </a:p>
        </p:txBody>
      </p:sp>
      <p:sp>
        <p:nvSpPr>
          <p:cNvPr id="1117" name="日付プレースホルダー 2"/>
          <p:cNvSpPr>
            <a:spLocks noGrp="1"/>
          </p:cNvSpPr>
          <p:nvPr>
            <p:ph type="dt" sz="quarter" idx="1"/>
          </p:nvPr>
        </p:nvSpPr>
        <p:spPr>
          <a:xfrm>
            <a:off x="4020650" y="0"/>
            <a:ext cx="3076976" cy="512143"/>
          </a:xfrm>
          <a:prstGeom prst="rect">
            <a:avLst/>
          </a:prstGeom>
        </p:spPr>
        <p:txBody>
          <a:bodyPr vert="horz" lIns="95463" tIns="47732" rIns="95463" bIns="47732" rtlCol="0"/>
          <a:lstStyle>
            <a:lvl1pPr algn="r">
              <a:defRPr sz="1300"/>
            </a:lvl1pPr>
          </a:lstStyle>
          <a:p>
            <a:fld id="{A794E949-DCE8-41A4-BEEC-7DE362163591}" type="datetimeFigureOut">
              <a:rPr kumimoji="1" lang="ja-JP" altLang="en-US" smtClean="0"/>
              <a:t>2025/5/29</a:t>
            </a:fld>
            <a:endParaRPr kumimoji="1" lang="ja-JP" altLang="en-US"/>
          </a:p>
        </p:txBody>
      </p:sp>
      <p:sp>
        <p:nvSpPr>
          <p:cNvPr id="1118" name="フッター プレースホルダー 3"/>
          <p:cNvSpPr>
            <a:spLocks noGrp="1"/>
          </p:cNvSpPr>
          <p:nvPr>
            <p:ph type="ftr" sz="quarter" idx="2"/>
          </p:nvPr>
        </p:nvSpPr>
        <p:spPr>
          <a:xfrm>
            <a:off x="1" y="9720824"/>
            <a:ext cx="3076977" cy="512142"/>
          </a:xfrm>
          <a:prstGeom prst="rect">
            <a:avLst/>
          </a:prstGeom>
        </p:spPr>
        <p:txBody>
          <a:bodyPr vert="horz" lIns="95463" tIns="47732" rIns="95463" bIns="47732" rtlCol="0" anchor="b"/>
          <a:lstStyle>
            <a:lvl1pPr algn="l">
              <a:defRPr sz="1300"/>
            </a:lvl1pPr>
          </a:lstStyle>
          <a:p>
            <a:endParaRPr kumimoji="1" lang="ja-JP" altLang="en-US"/>
          </a:p>
        </p:txBody>
      </p:sp>
      <p:sp>
        <p:nvSpPr>
          <p:cNvPr id="1119" name="スライド番号プレースホルダー 4"/>
          <p:cNvSpPr>
            <a:spLocks noGrp="1"/>
          </p:cNvSpPr>
          <p:nvPr>
            <p:ph type="sldNum" sz="quarter" idx="3"/>
          </p:nvPr>
        </p:nvSpPr>
        <p:spPr>
          <a:xfrm>
            <a:off x="4020650" y="9720824"/>
            <a:ext cx="3076976" cy="512142"/>
          </a:xfrm>
          <a:prstGeom prst="rect">
            <a:avLst/>
          </a:prstGeom>
        </p:spPr>
        <p:txBody>
          <a:bodyPr vert="horz" lIns="95463" tIns="47732" rIns="95463" bIns="47732" rtlCol="0" anchor="b"/>
          <a:lstStyle>
            <a:lvl1pPr algn="r">
              <a:defRPr sz="1300"/>
            </a:lvl1pPr>
          </a:lstStyle>
          <a:p>
            <a:fld id="{33B730E3-A964-495C-B972-ACFA9A0CE451}" type="slidenum">
              <a:rPr kumimoji="1" lang="ja-JP" altLang="en-US" smtClean="0"/>
              <a:t>‹#›</a:t>
            </a:fld>
            <a:endParaRPr kumimoji="1" lang="ja-JP" altLang="en-US"/>
          </a:p>
        </p:txBody>
      </p:sp>
    </p:spTree>
    <p:extLst>
      <p:ext uri="{BB962C8B-B14F-4D97-AF65-F5344CB8AC3E}">
        <p14:creationId xmlns:p14="http://schemas.microsoft.com/office/powerpoint/2010/main" val="173347749"/>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109" name="ヘッダー プレースホルダー 1"/>
          <p:cNvSpPr>
            <a:spLocks noGrp="1"/>
          </p:cNvSpPr>
          <p:nvPr>
            <p:ph type="hdr" sz="quarter"/>
          </p:nvPr>
        </p:nvSpPr>
        <p:spPr>
          <a:xfrm>
            <a:off x="0" y="0"/>
            <a:ext cx="3076364" cy="511731"/>
          </a:xfrm>
          <a:prstGeom prst="rect">
            <a:avLst/>
          </a:prstGeom>
        </p:spPr>
        <p:txBody>
          <a:bodyPr vert="horz" lIns="95463" tIns="47732" rIns="95463" bIns="47732" rtlCol="0"/>
          <a:lstStyle>
            <a:lvl1pPr algn="l">
              <a:defRPr sz="1300"/>
            </a:lvl1pPr>
          </a:lstStyle>
          <a:p>
            <a:endParaRPr kumimoji="1" lang="ja-JP" altLang="en-US"/>
          </a:p>
        </p:txBody>
      </p:sp>
      <p:sp>
        <p:nvSpPr>
          <p:cNvPr id="1110" name="日付プレースホルダー 2"/>
          <p:cNvSpPr>
            <a:spLocks noGrp="1"/>
          </p:cNvSpPr>
          <p:nvPr>
            <p:ph type="dt" idx="1"/>
          </p:nvPr>
        </p:nvSpPr>
        <p:spPr>
          <a:xfrm>
            <a:off x="4021294" y="0"/>
            <a:ext cx="3076364" cy="511731"/>
          </a:xfrm>
          <a:prstGeom prst="rect">
            <a:avLst/>
          </a:prstGeom>
        </p:spPr>
        <p:txBody>
          <a:bodyPr vert="horz" lIns="95463" tIns="47732" rIns="95463" bIns="47732" rtlCol="0"/>
          <a:lstStyle>
            <a:lvl1pPr algn="r">
              <a:defRPr sz="1300"/>
            </a:lvl1pPr>
          </a:lstStyle>
          <a:p>
            <a:fld id="{3D9736A4-5650-4C25-B3C7-A386562BC414}" type="datetimeFigureOut">
              <a:rPr kumimoji="1" lang="ja-JP" altLang="en-US" smtClean="0"/>
              <a:t>2025/5/29</a:t>
            </a:fld>
            <a:endParaRPr kumimoji="1" lang="ja-JP" altLang="en-US"/>
          </a:p>
        </p:txBody>
      </p:sp>
      <p:sp>
        <p:nvSpPr>
          <p:cNvPr id="1111" name="スライド イメージ プレースホルダー 3"/>
          <p:cNvSpPr>
            <a:spLocks noGrp="1" noRot="1" noChangeAspect="1"/>
          </p:cNvSpPr>
          <p:nvPr>
            <p:ph type="sldImg" idx="2"/>
          </p:nvPr>
        </p:nvSpPr>
        <p:spPr>
          <a:xfrm>
            <a:off x="990600" y="766763"/>
            <a:ext cx="5118100" cy="3838575"/>
          </a:xfrm>
          <a:prstGeom prst="rect">
            <a:avLst/>
          </a:prstGeom>
          <a:noFill/>
          <a:ln w="12700">
            <a:solidFill>
              <a:prstClr val="black"/>
            </a:solidFill>
          </a:ln>
        </p:spPr>
        <p:txBody>
          <a:bodyPr vert="horz" lIns="95463" tIns="47732" rIns="95463" bIns="47732" rtlCol="0" anchor="ctr"/>
          <a:lstStyle/>
          <a:p>
            <a:endParaRPr lang="ja-JP" altLang="en-US"/>
          </a:p>
        </p:txBody>
      </p:sp>
      <p:sp>
        <p:nvSpPr>
          <p:cNvPr id="1112" name="ノート プレースホルダー 4"/>
          <p:cNvSpPr>
            <a:spLocks noGrp="1"/>
          </p:cNvSpPr>
          <p:nvPr>
            <p:ph type="body" sz="quarter" idx="3"/>
          </p:nvPr>
        </p:nvSpPr>
        <p:spPr>
          <a:xfrm>
            <a:off x="709931" y="4861442"/>
            <a:ext cx="5679440" cy="4605576"/>
          </a:xfrm>
          <a:prstGeom prst="rect">
            <a:avLst/>
          </a:prstGeom>
        </p:spPr>
        <p:txBody>
          <a:bodyPr vert="horz" lIns="95463" tIns="47732" rIns="95463" bIns="47732"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1113" name="フッター プレースホルダー 5"/>
          <p:cNvSpPr>
            <a:spLocks noGrp="1"/>
          </p:cNvSpPr>
          <p:nvPr>
            <p:ph type="ftr" sz="quarter" idx="4"/>
          </p:nvPr>
        </p:nvSpPr>
        <p:spPr>
          <a:xfrm>
            <a:off x="0" y="9721106"/>
            <a:ext cx="3076364" cy="511731"/>
          </a:xfrm>
          <a:prstGeom prst="rect">
            <a:avLst/>
          </a:prstGeom>
        </p:spPr>
        <p:txBody>
          <a:bodyPr vert="horz" lIns="95463" tIns="47732" rIns="95463" bIns="47732" rtlCol="0" anchor="b"/>
          <a:lstStyle>
            <a:lvl1pPr algn="l">
              <a:defRPr sz="1300"/>
            </a:lvl1pPr>
          </a:lstStyle>
          <a:p>
            <a:endParaRPr kumimoji="1" lang="ja-JP" altLang="en-US"/>
          </a:p>
        </p:txBody>
      </p:sp>
      <p:sp>
        <p:nvSpPr>
          <p:cNvPr id="1114" name="スライド番号プレースホルダー 6"/>
          <p:cNvSpPr>
            <a:spLocks noGrp="1"/>
          </p:cNvSpPr>
          <p:nvPr>
            <p:ph type="sldNum" sz="quarter" idx="5"/>
          </p:nvPr>
        </p:nvSpPr>
        <p:spPr>
          <a:xfrm>
            <a:off x="4021294" y="9721106"/>
            <a:ext cx="3076364" cy="511731"/>
          </a:xfrm>
          <a:prstGeom prst="rect">
            <a:avLst/>
          </a:prstGeom>
        </p:spPr>
        <p:txBody>
          <a:bodyPr vert="horz" lIns="95463" tIns="47732" rIns="95463" bIns="47732" rtlCol="0" anchor="b"/>
          <a:lstStyle>
            <a:lvl1pPr algn="r">
              <a:defRPr sz="1300"/>
            </a:lvl1pPr>
          </a:lstStyle>
          <a:p>
            <a:fld id="{D17DF5C7-8E41-4D76-BD9B-6A316B1D107A}" type="slidenum">
              <a:rPr kumimoji="1" lang="ja-JP" altLang="en-US" smtClean="0"/>
              <a:t>‹#›</a:t>
            </a:fld>
            <a:endParaRPr kumimoji="1" lang="ja-JP" altLang="en-US"/>
          </a:p>
        </p:txBody>
      </p:sp>
    </p:spTree>
    <p:extLst>
      <p:ext uri="{BB962C8B-B14F-4D97-AF65-F5344CB8AC3E}">
        <p14:creationId xmlns:p14="http://schemas.microsoft.com/office/powerpoint/2010/main" val="3109386344"/>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5" name="四角形 176"/>
          <p:cNvSpPr>
            <a:spLocks noGrp="1" noRot="1" noChangeAspect="1"/>
          </p:cNvSpPr>
          <p:nvPr>
            <p:ph type="sldImg" idx="2"/>
          </p:nvPr>
        </p:nvSpPr>
        <p:spPr>
          <a:prstGeom prst="rect">
            <a:avLst/>
          </a:prstGeom>
        </p:spPr>
        <p:txBody>
          <a:bodyPr/>
          <a:lstStyle/>
          <a:p>
            <a:endParaRPr/>
          </a:p>
        </p:txBody>
      </p:sp>
      <p:sp>
        <p:nvSpPr>
          <p:cNvPr id="1156" name="四角形 177"/>
          <p:cNvSpPr>
            <a:spLocks noGrp="1"/>
          </p:cNvSpPr>
          <p:nvPr>
            <p:ph type="body" sz="quarter" idx="3"/>
          </p:nvPr>
        </p:nvSpPr>
        <p:spPr>
          <a:prstGeom prst="rect">
            <a:avLst/>
          </a:prstGeom>
        </p:spPr>
        <p:txBody>
          <a:bodyPr/>
          <a:lstStyle/>
          <a:p>
            <a:r>
              <a:rPr lang="en-US" altLang="ja-JP" dirty="0"/>
              <a:t>【</a:t>
            </a:r>
            <a:r>
              <a:rPr lang="ja-JP" altLang="en-US" dirty="0"/>
              <a:t>進行例</a:t>
            </a:r>
            <a:r>
              <a:rPr lang="en-US" altLang="ja-JP" dirty="0"/>
              <a:t>】</a:t>
            </a:r>
          </a:p>
          <a:p>
            <a:r>
              <a:rPr lang="ja-JP" altLang="en-US" dirty="0"/>
              <a:t>・札幌市では救急出動件数が増え続けています。</a:t>
            </a:r>
            <a:endParaRPr lang="en-US" altLang="ja-JP" dirty="0"/>
          </a:p>
          <a:p>
            <a:r>
              <a:rPr lang="ja-JP" altLang="en-US" dirty="0"/>
              <a:t>・同じ時間帯に出動できる救急車の数は限られていますので、救急車を本当に必要としている方のために、不要な救急要請はやめましょう。</a:t>
            </a:r>
            <a:endParaRPr lang="en-US" altLang="ja-JP" dirty="0"/>
          </a:p>
          <a:p>
            <a:r>
              <a:rPr lang="ja-JP" altLang="en-US" dirty="0"/>
              <a:t>・このスライドでは、救急車の不適切な例などについてお伝えします。</a:t>
            </a:r>
            <a:endParaRPr dirty="0"/>
          </a:p>
        </p:txBody>
      </p:sp>
      <p:sp>
        <p:nvSpPr>
          <p:cNvPr id="1157" name="四角形 178"/>
          <p:cNvSpPr>
            <a:spLocks noGrp="1"/>
          </p:cNvSpPr>
          <p:nvPr>
            <p:ph type="sldNum" sz="quarter" idx="5"/>
          </p:nvPr>
        </p:nvSpPr>
        <p:spPr>
          <a:prstGeom prst="rect">
            <a:avLst/>
          </a:prstGeom>
        </p:spPr>
        <p:txBody>
          <a:bodyPr vert="horz" lIns="95463" tIns="47732" rIns="95463" bIns="47732" rtlCol="0" anchor="b"/>
          <a:lstStyle>
            <a:lvl1pPr algn="r">
              <a:defRPr sz="1300"/>
            </a:lvl1pPr>
          </a:lstStyle>
          <a:p>
            <a:fld id="{D17DF5C7-8E41-4D76-BD9B-6A316B1D107A}" type="slidenum">
              <a:rPr kumimoji="1" lang="ja-JP" altLang="en-US" smtClean="0"/>
              <a:t>1</a:t>
            </a:fld>
            <a:endParaRPr kumimoji="1" lang="ja-JP" altLang="en-US"/>
          </a:p>
        </p:txBody>
      </p:sp>
    </p:spTree>
    <p:extLst>
      <p:ext uri="{BB962C8B-B14F-4D97-AF65-F5344CB8AC3E}">
        <p14:creationId xmlns:p14="http://schemas.microsoft.com/office/powerpoint/2010/main" val="132139993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5" name="四角形 176"/>
          <p:cNvSpPr>
            <a:spLocks noGrp="1" noRot="1" noChangeAspect="1"/>
          </p:cNvSpPr>
          <p:nvPr>
            <p:ph type="sldImg" idx="2"/>
          </p:nvPr>
        </p:nvSpPr>
        <p:spPr>
          <a:prstGeom prst="rect">
            <a:avLst/>
          </a:prstGeom>
        </p:spPr>
        <p:txBody>
          <a:bodyPr/>
          <a:lstStyle/>
          <a:p>
            <a:endParaRPr/>
          </a:p>
        </p:txBody>
      </p:sp>
      <p:sp>
        <p:nvSpPr>
          <p:cNvPr id="1156" name="四角形 177"/>
          <p:cNvSpPr>
            <a:spLocks noGrp="1"/>
          </p:cNvSpPr>
          <p:nvPr>
            <p:ph type="body" sz="quarter" idx="3"/>
          </p:nvPr>
        </p:nvSpPr>
        <p:spPr>
          <a:prstGeom prst="rect">
            <a:avLst/>
          </a:prstGeom>
        </p:spPr>
        <p:txBody>
          <a:bodyPr/>
          <a:lstStyle/>
          <a:p>
            <a:r>
              <a:rPr lang="en-US" altLang="ja-JP" dirty="0"/>
              <a:t>【</a:t>
            </a:r>
            <a:r>
              <a:rPr lang="ja-JP" altLang="en-US" dirty="0"/>
              <a:t>進行例</a:t>
            </a:r>
            <a:r>
              <a:rPr lang="en-US" altLang="ja-JP" dirty="0"/>
              <a:t>】</a:t>
            </a:r>
          </a:p>
          <a:p>
            <a:r>
              <a:rPr lang="ja-JP" altLang="en-US" dirty="0"/>
              <a:t>＜左側イラスト＞</a:t>
            </a:r>
            <a:endParaRPr lang="en-US" altLang="ja-JP" dirty="0"/>
          </a:p>
          <a:p>
            <a:r>
              <a:rPr lang="ja-JP" altLang="en-US" dirty="0"/>
              <a:t>・病院の場所や診療時間がわからないからといって、救急車を呼んではいけません。</a:t>
            </a:r>
            <a:endParaRPr lang="en-US" altLang="ja-JP" dirty="0"/>
          </a:p>
          <a:p>
            <a:r>
              <a:rPr lang="ja-JP" altLang="en-US" dirty="0"/>
              <a:t>・病院について調べたいときは、救急医療情報案内センターにお電話ください。</a:t>
            </a:r>
            <a:r>
              <a:rPr lang="en-US" altLang="ja-JP" dirty="0"/>
              <a:t>24</a:t>
            </a:r>
            <a:r>
              <a:rPr lang="ja-JP" altLang="en-US" dirty="0"/>
              <a:t>時間、医療機関の案内をしております。</a:t>
            </a:r>
            <a:endParaRPr lang="en-US" altLang="ja-JP" dirty="0"/>
          </a:p>
          <a:p>
            <a:r>
              <a:rPr lang="ja-JP" altLang="en-US" dirty="0"/>
              <a:t>・電話番号は「</a:t>
            </a:r>
            <a:r>
              <a:rPr lang="en-US" altLang="ja-JP" dirty="0"/>
              <a:t>0120-20-8699</a:t>
            </a:r>
            <a:r>
              <a:rPr lang="ja-JP" altLang="en-US" dirty="0"/>
              <a:t>（フリーダイヤル）」または「</a:t>
            </a:r>
            <a:r>
              <a:rPr lang="en-US" altLang="ja-JP" dirty="0"/>
              <a:t>011-221-8699</a:t>
            </a:r>
            <a:r>
              <a:rPr lang="ja-JP" altLang="en-US" dirty="0"/>
              <a:t>（携帯電話等）」です。</a:t>
            </a:r>
            <a:endParaRPr lang="en-US" altLang="ja-JP" dirty="0"/>
          </a:p>
          <a:p>
            <a:r>
              <a:rPr lang="ja-JP" altLang="en-US" dirty="0"/>
              <a:t>・パソコンなどで調べる場合は「北海道医療機能情報システム」と検索してください。</a:t>
            </a:r>
            <a:endParaRPr lang="en-US" altLang="ja-JP" dirty="0"/>
          </a:p>
          <a:p>
            <a:r>
              <a:rPr lang="ja-JP" altLang="en-US" dirty="0"/>
              <a:t>＜右側イラスト＞</a:t>
            </a:r>
            <a:endParaRPr lang="en-US" altLang="ja-JP" dirty="0"/>
          </a:p>
          <a:p>
            <a:r>
              <a:rPr lang="ja-JP" altLang="en-US" dirty="0"/>
              <a:t>・救急車はタクシーではありません。病院までの交通手段がないからといって、救急車を呼んではいけません。</a:t>
            </a:r>
            <a:endParaRPr dirty="0"/>
          </a:p>
        </p:txBody>
      </p:sp>
      <p:sp>
        <p:nvSpPr>
          <p:cNvPr id="1157" name="四角形 178"/>
          <p:cNvSpPr>
            <a:spLocks noGrp="1"/>
          </p:cNvSpPr>
          <p:nvPr>
            <p:ph type="sldNum" sz="quarter" idx="5"/>
          </p:nvPr>
        </p:nvSpPr>
        <p:spPr>
          <a:prstGeom prst="rect">
            <a:avLst/>
          </a:prstGeom>
        </p:spPr>
        <p:txBody>
          <a:bodyPr vert="horz" lIns="95463" tIns="47732" rIns="95463" bIns="47732" rtlCol="0" anchor="b"/>
          <a:lstStyle>
            <a:lvl1pPr algn="r">
              <a:defRPr sz="1300"/>
            </a:lvl1pPr>
          </a:lstStyle>
          <a:p>
            <a:fld id="{D17DF5C7-8E41-4D76-BD9B-6A316B1D107A}" type="slidenum">
              <a:rPr kumimoji="1" lang="ja-JP" altLang="en-US" smtClean="0"/>
              <a:t>2</a:t>
            </a:fld>
            <a:endParaRPr kumimoji="1" lang="ja-JP" altLang="en-US"/>
          </a:p>
        </p:txBody>
      </p:sp>
    </p:spTree>
    <p:extLst>
      <p:ext uri="{BB962C8B-B14F-4D97-AF65-F5344CB8AC3E}">
        <p14:creationId xmlns:p14="http://schemas.microsoft.com/office/powerpoint/2010/main" val="98963677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5" name="四角形 176"/>
          <p:cNvSpPr>
            <a:spLocks noGrp="1" noRot="1" noChangeAspect="1"/>
          </p:cNvSpPr>
          <p:nvPr>
            <p:ph type="sldImg" idx="2"/>
          </p:nvPr>
        </p:nvSpPr>
        <p:spPr>
          <a:prstGeom prst="rect">
            <a:avLst/>
          </a:prstGeom>
        </p:spPr>
        <p:txBody>
          <a:bodyPr/>
          <a:lstStyle/>
          <a:p>
            <a:endParaRPr/>
          </a:p>
        </p:txBody>
      </p:sp>
      <p:sp>
        <p:nvSpPr>
          <p:cNvPr id="1156" name="四角形 177"/>
          <p:cNvSpPr>
            <a:spLocks noGrp="1"/>
          </p:cNvSpPr>
          <p:nvPr>
            <p:ph type="body" sz="quarter" idx="3"/>
          </p:nvPr>
        </p:nvSpPr>
        <p:spPr>
          <a:prstGeom prst="rect">
            <a:avLst/>
          </a:prstGeom>
        </p:spPr>
        <p:txBody>
          <a:bodyPr/>
          <a:lstStyle/>
          <a:p>
            <a:r>
              <a:rPr lang="en-US" altLang="ja-JP" dirty="0"/>
              <a:t>【</a:t>
            </a:r>
            <a:r>
              <a:rPr lang="ja-JP" altLang="en-US" dirty="0"/>
              <a:t>進行例</a:t>
            </a:r>
            <a:r>
              <a:rPr lang="en-US" altLang="ja-JP" dirty="0"/>
              <a:t>】</a:t>
            </a:r>
          </a:p>
          <a:p>
            <a:r>
              <a:rPr lang="ja-JP" altLang="en-US" dirty="0"/>
              <a:t>＜左側イラスト＞</a:t>
            </a:r>
            <a:endParaRPr lang="en-US" altLang="ja-JP" dirty="0"/>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dirty="0"/>
              <a:t>・通院手段に関係なく、医療機関において患者さんの状態を判断し、緊急性の高い方から処置を行っています。</a:t>
            </a:r>
            <a:endParaRPr lang="en-US" altLang="ja-JP" dirty="0"/>
          </a:p>
          <a:p>
            <a:r>
              <a:rPr lang="ja-JP" altLang="en-US" dirty="0"/>
              <a:t>・救急車で搬送されたからといって、必ずしも優先的に診療してもらえる訳ではありません。</a:t>
            </a:r>
            <a:endParaRPr lang="en-US" altLang="ja-JP" dirty="0"/>
          </a:p>
          <a:p>
            <a:r>
              <a:rPr lang="ja-JP" altLang="en-US" dirty="0"/>
              <a:t>＜右側イラスト＞</a:t>
            </a:r>
            <a:endParaRPr lang="en-US" altLang="ja-JP" dirty="0"/>
          </a:p>
          <a:p>
            <a:r>
              <a:rPr lang="ja-JP" altLang="en-US" dirty="0"/>
              <a:t>・救急車は病院にいくための単なる移動手段ではありません。</a:t>
            </a:r>
            <a:endParaRPr lang="en-US" altLang="ja-JP" dirty="0"/>
          </a:p>
          <a:p>
            <a:r>
              <a:rPr lang="ja-JP" altLang="en-US" dirty="0"/>
              <a:t>・病気、ケガなどで本当に救急搬送が必要な方のものですので、無料だからという理由で呼んではいけません。</a:t>
            </a:r>
            <a:endParaRPr dirty="0"/>
          </a:p>
        </p:txBody>
      </p:sp>
      <p:sp>
        <p:nvSpPr>
          <p:cNvPr id="1157" name="四角形 178"/>
          <p:cNvSpPr>
            <a:spLocks noGrp="1"/>
          </p:cNvSpPr>
          <p:nvPr>
            <p:ph type="sldNum" sz="quarter" idx="5"/>
          </p:nvPr>
        </p:nvSpPr>
        <p:spPr>
          <a:prstGeom prst="rect">
            <a:avLst/>
          </a:prstGeom>
        </p:spPr>
        <p:txBody>
          <a:bodyPr vert="horz" lIns="95463" tIns="47732" rIns="95463" bIns="47732" rtlCol="0" anchor="b"/>
          <a:lstStyle>
            <a:lvl1pPr algn="r">
              <a:defRPr sz="1300"/>
            </a:lvl1pPr>
          </a:lstStyle>
          <a:p>
            <a:fld id="{D17DF5C7-8E41-4D76-BD9B-6A316B1D107A}" type="slidenum">
              <a:rPr kumimoji="1" lang="ja-JP" altLang="en-US" smtClean="0"/>
              <a:t>3</a:t>
            </a:fld>
            <a:endParaRPr kumimoji="1" lang="ja-JP" altLang="en-US"/>
          </a:p>
        </p:txBody>
      </p:sp>
    </p:spTree>
    <p:extLst>
      <p:ext uri="{BB962C8B-B14F-4D97-AF65-F5344CB8AC3E}">
        <p14:creationId xmlns:p14="http://schemas.microsoft.com/office/powerpoint/2010/main" val="184666828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5" name="四角形 176"/>
          <p:cNvSpPr>
            <a:spLocks noGrp="1" noRot="1" noChangeAspect="1"/>
          </p:cNvSpPr>
          <p:nvPr>
            <p:ph type="sldImg" idx="2"/>
          </p:nvPr>
        </p:nvSpPr>
        <p:spPr>
          <a:prstGeom prst="rect">
            <a:avLst/>
          </a:prstGeom>
        </p:spPr>
        <p:txBody>
          <a:bodyPr/>
          <a:lstStyle/>
          <a:p>
            <a:endParaRPr/>
          </a:p>
        </p:txBody>
      </p:sp>
      <p:sp>
        <p:nvSpPr>
          <p:cNvPr id="1156" name="四角形 177"/>
          <p:cNvSpPr>
            <a:spLocks noGrp="1"/>
          </p:cNvSpPr>
          <p:nvPr>
            <p:ph type="body" sz="quarter" idx="3"/>
          </p:nvPr>
        </p:nvSpPr>
        <p:spPr>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ja-JP" dirty="0"/>
              <a:t>【</a:t>
            </a:r>
            <a:r>
              <a:rPr lang="ja-JP" altLang="en-US" dirty="0"/>
              <a:t>進行例</a:t>
            </a:r>
            <a:r>
              <a:rPr lang="en-US" altLang="ja-JP" dirty="0"/>
              <a:t>】</a:t>
            </a:r>
          </a:p>
          <a:p>
            <a:r>
              <a:rPr lang="ja-JP" altLang="en-US" dirty="0" err="1"/>
              <a:t>ろれつが</a:t>
            </a:r>
            <a:r>
              <a:rPr lang="ja-JP" altLang="en-US" dirty="0"/>
              <a:t>まわらない時や、突然、片方の手足に力が入らなくなったりした時は、</a:t>
            </a:r>
            <a:endParaRPr lang="en-US" altLang="ja-JP" dirty="0"/>
          </a:p>
          <a:p>
            <a:r>
              <a:rPr lang="en-US" altLang="ja-JP" dirty="0"/>
              <a:t>119</a:t>
            </a:r>
            <a:r>
              <a:rPr lang="ja-JP" altLang="en-US" dirty="0"/>
              <a:t>番に連絡し、救急車を呼んでください。</a:t>
            </a:r>
            <a:endParaRPr dirty="0"/>
          </a:p>
        </p:txBody>
      </p:sp>
      <p:sp>
        <p:nvSpPr>
          <p:cNvPr id="1157" name="四角形 178"/>
          <p:cNvSpPr>
            <a:spLocks noGrp="1"/>
          </p:cNvSpPr>
          <p:nvPr>
            <p:ph type="sldNum" sz="quarter" idx="5"/>
          </p:nvPr>
        </p:nvSpPr>
        <p:spPr>
          <a:prstGeom prst="rect">
            <a:avLst/>
          </a:prstGeom>
        </p:spPr>
        <p:txBody>
          <a:bodyPr vert="horz" lIns="95463" tIns="47732" rIns="95463" bIns="47732" rtlCol="0" anchor="b"/>
          <a:lstStyle>
            <a:lvl1pPr algn="r">
              <a:defRPr sz="1300"/>
            </a:lvl1pPr>
          </a:lstStyle>
          <a:p>
            <a:fld id="{D17DF5C7-8E41-4D76-BD9B-6A316B1D107A}" type="slidenum">
              <a:rPr kumimoji="1" lang="ja-JP" altLang="en-US" smtClean="0"/>
              <a:t>4</a:t>
            </a:fld>
            <a:endParaRPr kumimoji="1" lang="ja-JP" altLang="en-US"/>
          </a:p>
        </p:txBody>
      </p:sp>
    </p:spTree>
    <p:extLst>
      <p:ext uri="{BB962C8B-B14F-4D97-AF65-F5344CB8AC3E}">
        <p14:creationId xmlns:p14="http://schemas.microsoft.com/office/powerpoint/2010/main" val="182405326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5" name="四角形 176"/>
          <p:cNvSpPr>
            <a:spLocks noGrp="1" noRot="1" noChangeAspect="1"/>
          </p:cNvSpPr>
          <p:nvPr>
            <p:ph type="sldImg" idx="2"/>
          </p:nvPr>
        </p:nvSpPr>
        <p:spPr>
          <a:prstGeom prst="rect">
            <a:avLst/>
          </a:prstGeom>
        </p:spPr>
        <p:txBody>
          <a:bodyPr/>
          <a:lstStyle/>
          <a:p>
            <a:endParaRPr/>
          </a:p>
        </p:txBody>
      </p:sp>
      <p:sp>
        <p:nvSpPr>
          <p:cNvPr id="1156" name="四角形 177"/>
          <p:cNvSpPr>
            <a:spLocks noGrp="1"/>
          </p:cNvSpPr>
          <p:nvPr>
            <p:ph type="body" sz="quarter" idx="3"/>
          </p:nvPr>
        </p:nvSpPr>
        <p:spPr>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ja-JP" dirty="0"/>
              <a:t>【</a:t>
            </a:r>
            <a:r>
              <a:rPr lang="ja-JP" altLang="en-US" dirty="0"/>
              <a:t>進行例</a:t>
            </a:r>
            <a:r>
              <a:rPr lang="en-US" altLang="ja-JP" dirty="0"/>
              <a:t>】</a:t>
            </a:r>
          </a:p>
          <a:p>
            <a:r>
              <a:rPr lang="ja-JP" altLang="en-US" dirty="0"/>
              <a:t>急な息切れ、呼吸困難、胸が締め付けられるような感じがする、</a:t>
            </a:r>
            <a:endParaRPr lang="en-US" altLang="ja-JP" dirty="0"/>
          </a:p>
          <a:p>
            <a:r>
              <a:rPr lang="ja-JP" altLang="en-US" dirty="0"/>
              <a:t>いつもと体の状況が違う、様子がおかしい。</a:t>
            </a:r>
          </a:p>
          <a:p>
            <a:r>
              <a:rPr lang="ja-JP" altLang="en-US" dirty="0"/>
              <a:t>このような症状の時は、</a:t>
            </a:r>
            <a:r>
              <a:rPr lang="en-US" altLang="ja-JP" dirty="0"/>
              <a:t>119</a:t>
            </a:r>
            <a:r>
              <a:rPr lang="ja-JP" altLang="en-US" dirty="0"/>
              <a:t>番に連絡し、救急車を呼んでください。</a:t>
            </a:r>
          </a:p>
          <a:p>
            <a:endParaRPr dirty="0"/>
          </a:p>
        </p:txBody>
      </p:sp>
      <p:sp>
        <p:nvSpPr>
          <p:cNvPr id="1157" name="四角形 178"/>
          <p:cNvSpPr>
            <a:spLocks noGrp="1"/>
          </p:cNvSpPr>
          <p:nvPr>
            <p:ph type="sldNum" sz="quarter" idx="5"/>
          </p:nvPr>
        </p:nvSpPr>
        <p:spPr>
          <a:prstGeom prst="rect">
            <a:avLst/>
          </a:prstGeom>
        </p:spPr>
        <p:txBody>
          <a:bodyPr vert="horz" lIns="95463" tIns="47732" rIns="95463" bIns="47732" rtlCol="0" anchor="b"/>
          <a:lstStyle>
            <a:lvl1pPr algn="r">
              <a:defRPr sz="1300"/>
            </a:lvl1pPr>
          </a:lstStyle>
          <a:p>
            <a:fld id="{D17DF5C7-8E41-4D76-BD9B-6A316B1D107A}" type="slidenum">
              <a:rPr kumimoji="1" lang="ja-JP" altLang="en-US" smtClean="0"/>
              <a:t>5</a:t>
            </a:fld>
            <a:endParaRPr kumimoji="1" lang="ja-JP" altLang="en-US"/>
          </a:p>
        </p:txBody>
      </p:sp>
    </p:spTree>
    <p:extLst>
      <p:ext uri="{BB962C8B-B14F-4D97-AF65-F5344CB8AC3E}">
        <p14:creationId xmlns:p14="http://schemas.microsoft.com/office/powerpoint/2010/main" val="179674668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5" name="四角形 176"/>
          <p:cNvSpPr>
            <a:spLocks noGrp="1" noRot="1" noChangeAspect="1"/>
          </p:cNvSpPr>
          <p:nvPr>
            <p:ph type="sldImg" idx="2"/>
          </p:nvPr>
        </p:nvSpPr>
        <p:spPr>
          <a:prstGeom prst="rect">
            <a:avLst/>
          </a:prstGeom>
        </p:spPr>
        <p:txBody>
          <a:bodyPr/>
          <a:lstStyle/>
          <a:p>
            <a:endParaRPr/>
          </a:p>
        </p:txBody>
      </p:sp>
      <p:sp>
        <p:nvSpPr>
          <p:cNvPr id="1156" name="四角形 177"/>
          <p:cNvSpPr>
            <a:spLocks noGrp="1"/>
          </p:cNvSpPr>
          <p:nvPr>
            <p:ph type="body" sz="quarter" idx="3"/>
          </p:nvPr>
        </p:nvSpPr>
        <p:spPr>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ja-JP" dirty="0"/>
              <a:t>【</a:t>
            </a:r>
            <a:r>
              <a:rPr lang="ja-JP" altLang="en-US" dirty="0"/>
              <a:t>進行例</a:t>
            </a:r>
            <a:r>
              <a:rPr lang="en-US" altLang="ja-JP" dirty="0"/>
              <a:t>】</a:t>
            </a:r>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dirty="0"/>
              <a:t>・急な病気やけがの時に、救急車を呼んだ方がいいか迷ったときは「＃</a:t>
            </a:r>
            <a:r>
              <a:rPr lang="en-US" altLang="ja-JP" dirty="0"/>
              <a:t>7119</a:t>
            </a:r>
            <a:r>
              <a:rPr lang="ja-JP" altLang="en-US" dirty="0"/>
              <a:t>」または「</a:t>
            </a:r>
            <a:r>
              <a:rPr lang="en-US" altLang="ja-JP" dirty="0"/>
              <a:t>011-272-7119</a:t>
            </a:r>
            <a:r>
              <a:rPr lang="ja-JP" altLang="en-US" dirty="0"/>
              <a:t>」に連絡してください。</a:t>
            </a:r>
            <a:endParaRPr lang="en-US" altLang="ja-JP" dirty="0"/>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dirty="0"/>
              <a:t>・看護師が</a:t>
            </a:r>
            <a:r>
              <a:rPr lang="en-US" altLang="ja-JP" dirty="0"/>
              <a:t>24</a:t>
            </a:r>
            <a:r>
              <a:rPr lang="ja-JP" altLang="en-US" dirty="0"/>
              <a:t>時間</a:t>
            </a:r>
            <a:r>
              <a:rPr lang="en-US" altLang="ja-JP" dirty="0"/>
              <a:t>365</a:t>
            </a:r>
            <a:r>
              <a:rPr lang="ja-JP" altLang="en-US" dirty="0"/>
              <a:t>日、救急医療相談に応じます。</a:t>
            </a:r>
            <a:endParaRPr lang="en-US" altLang="ja-JP" dirty="0"/>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dirty="0"/>
              <a:t>・看護師がお聞きした症状から緊急度を判定し、その結果に応じて最寄りの医療機関を案内するなどの助言をしたり、緊急性が高い場合には、</a:t>
            </a:r>
            <a:r>
              <a:rPr lang="en-US" altLang="ja-JP" dirty="0"/>
              <a:t>119</a:t>
            </a:r>
            <a:r>
              <a:rPr lang="ja-JP" altLang="en-US" dirty="0"/>
              <a:t>番に電話を転送します。</a:t>
            </a:r>
            <a:endParaRPr lang="en-US" altLang="ja-JP" dirty="0"/>
          </a:p>
        </p:txBody>
      </p:sp>
      <p:sp>
        <p:nvSpPr>
          <p:cNvPr id="1157" name="四角形 178"/>
          <p:cNvSpPr>
            <a:spLocks noGrp="1"/>
          </p:cNvSpPr>
          <p:nvPr>
            <p:ph type="sldNum" sz="quarter" idx="5"/>
          </p:nvPr>
        </p:nvSpPr>
        <p:spPr>
          <a:prstGeom prst="rect">
            <a:avLst/>
          </a:prstGeom>
        </p:spPr>
        <p:txBody>
          <a:bodyPr vert="horz" lIns="95463" tIns="47732" rIns="95463" bIns="47732" rtlCol="0" anchor="b"/>
          <a:lstStyle>
            <a:lvl1pPr algn="r">
              <a:defRPr sz="1300"/>
            </a:lvl1pPr>
          </a:lstStyle>
          <a:p>
            <a:fld id="{D17DF5C7-8E41-4D76-BD9B-6A316B1D107A}" type="slidenum">
              <a:rPr kumimoji="1" lang="ja-JP" altLang="en-US" smtClean="0"/>
              <a:t>6</a:t>
            </a:fld>
            <a:endParaRPr kumimoji="1" lang="ja-JP" altLang="en-US"/>
          </a:p>
        </p:txBody>
      </p:sp>
    </p:spTree>
    <p:extLst>
      <p:ext uri="{BB962C8B-B14F-4D97-AF65-F5344CB8AC3E}">
        <p14:creationId xmlns:p14="http://schemas.microsoft.com/office/powerpoint/2010/main" val="93893367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bg>
      <p:bgRef idx="1002">
        <a:schemeClr val="bg2"/>
      </p:bgRef>
    </p:bg>
    <p:spTree>
      <p:nvGrpSpPr>
        <p:cNvPr id="1" name=""/>
        <p:cNvGrpSpPr/>
        <p:nvPr/>
      </p:nvGrpSpPr>
      <p:grpSpPr>
        <a:xfrm>
          <a:off x="0" y="0"/>
          <a:ext cx="0" cy="0"/>
          <a:chOff x="0" y="0"/>
          <a:chExt cx="0" cy="0"/>
        </a:xfrm>
      </p:grpSpPr>
      <p:sp>
        <p:nvSpPr>
          <p:cNvPr id="1036" name="Title 8"/>
          <p:cNvSpPr>
            <a:spLocks noGrp="1"/>
          </p:cNvSpPr>
          <p:nvPr>
            <p:ph type="ctrTitle"/>
          </p:nvPr>
        </p:nvSpPr>
        <p:spPr>
          <a:xfrm>
            <a:off x="533400" y="1371600"/>
            <a:ext cx="7851648" cy="1828800"/>
          </a:xfrm>
          <a:prstGeom prst="rect">
            <a:avLst/>
          </a:prstGeom>
          <a:ln w="9525">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ja-JP" altLang="en-US"/>
              <a:t>マスター タイトルの書式設定</a:t>
            </a:r>
            <a:endParaRPr kumimoji="0" lang="en-US"/>
          </a:p>
        </p:txBody>
      </p:sp>
      <p:sp>
        <p:nvSpPr>
          <p:cNvPr id="1037" name="Subtitle 16"/>
          <p:cNvSpPr>
            <a:spLocks noGrp="1"/>
          </p:cNvSpPr>
          <p:nvPr>
            <p:ph type="subTitle" idx="1"/>
          </p:nvPr>
        </p:nvSpPr>
        <p:spPr>
          <a:xfrm>
            <a:off x="533400" y="3228536"/>
            <a:ext cx="7854696" cy="1752600"/>
          </a:xfrm>
          <a:prstGeom prst="rect">
            <a:avLst/>
          </a:prstGeo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ja-JP" altLang="en-US"/>
              <a:t>マスター サブタイトルの書式設定</a:t>
            </a:r>
            <a:endParaRPr kumimoji="0" lang="en-US"/>
          </a:p>
        </p:txBody>
      </p:sp>
      <p:sp>
        <p:nvSpPr>
          <p:cNvPr id="1038" name="Date Placeholder 29"/>
          <p:cNvSpPr>
            <a:spLocks noGrp="1"/>
          </p:cNvSpPr>
          <p:nvPr>
            <p:ph type="dt" sz="half" idx="10"/>
          </p:nvPr>
        </p:nvSpPr>
        <p:spPr>
          <a:prstGeom prst="rect">
            <a:avLst/>
          </a:prstGeom>
        </p:spPr>
        <p:txBody>
          <a:bodyPr/>
          <a:lstStyle/>
          <a:p>
            <a:fld id="{E44E8D65-294A-49C0-BE4A-808C2572D0F2}" type="datetimeFigureOut">
              <a:rPr kumimoji="1" lang="ja-JP" altLang="en-US" smtClean="0"/>
              <a:t>2025/5/29</a:t>
            </a:fld>
            <a:endParaRPr kumimoji="1" lang="ja-JP" altLang="en-US"/>
          </a:p>
        </p:txBody>
      </p:sp>
      <p:sp>
        <p:nvSpPr>
          <p:cNvPr id="1039" name="Footer Placeholder 18"/>
          <p:cNvSpPr>
            <a:spLocks noGrp="1"/>
          </p:cNvSpPr>
          <p:nvPr>
            <p:ph type="ftr" sz="quarter" idx="11"/>
          </p:nvPr>
        </p:nvSpPr>
        <p:spPr>
          <a:prstGeom prst="rect">
            <a:avLst/>
          </a:prstGeom>
        </p:spPr>
        <p:txBody>
          <a:bodyPr/>
          <a:lstStyle/>
          <a:p>
            <a:endParaRPr kumimoji="1" lang="ja-JP" altLang="en-US"/>
          </a:p>
        </p:txBody>
      </p:sp>
      <p:sp>
        <p:nvSpPr>
          <p:cNvPr id="1040" name="Slide Number Placeholder 26"/>
          <p:cNvSpPr>
            <a:spLocks noGrp="1"/>
          </p:cNvSpPr>
          <p:nvPr>
            <p:ph type="sldNum" sz="quarter" idx="12"/>
          </p:nvPr>
        </p:nvSpPr>
        <p:spPr>
          <a:prstGeom prst="rect">
            <a:avLst/>
          </a:prstGeom>
        </p:spPr>
        <p:txBody>
          <a:bodyPr/>
          <a:lstStyle/>
          <a:p>
            <a:fld id="{B84BF67C-6FE9-4FDD-BE44-268345425DAF}" type="slidenum">
              <a:rPr kumimoji="1" lang="ja-JP" altLang="en-US" smtClean="0"/>
              <a:t>‹#›</a:t>
            </a:fld>
            <a:endParaRPr kumimoji="1" lang="ja-JP" altLang="en-US"/>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1097" name="Title 1"/>
          <p:cNvSpPr>
            <a:spLocks noGrp="1"/>
          </p:cNvSpPr>
          <p:nvPr>
            <p:ph type="title"/>
          </p:nvPr>
        </p:nvSpPr>
        <p:spPr>
          <a:prstGeom prst="rect">
            <a:avLst/>
          </a:prstGeom>
        </p:spPr>
        <p:txBody>
          <a:bodyPr/>
          <a:lstStyle/>
          <a:p>
            <a:r>
              <a:rPr kumimoji="0" lang="ja-JP" altLang="en-US"/>
              <a:t>マスター タイトルの書式設定</a:t>
            </a:r>
            <a:endParaRPr kumimoji="0" lang="en-US"/>
          </a:p>
        </p:txBody>
      </p:sp>
      <p:sp>
        <p:nvSpPr>
          <p:cNvPr id="1098" name="Vertical Text Placeholder 2"/>
          <p:cNvSpPr>
            <a:spLocks noGrp="1"/>
          </p:cNvSpPr>
          <p:nvPr>
            <p:ph type="body" orient="vert" idx="1"/>
          </p:nvPr>
        </p:nvSpPr>
        <p:spPr>
          <a:prstGeom prst="rect">
            <a:avLst/>
          </a:prstGeom>
        </p:spPr>
        <p:txBody>
          <a:bodyPr vert="eaVert"/>
          <a:lstStyle/>
          <a:p>
            <a:pPr lvl="0" eaLnBrk="1" latinLnBrk="0" hangingPunct="1"/>
            <a:r>
              <a:rPr lang="ja-JP" altLang="en-US"/>
              <a:t>マスター テキストの書式設定</a:t>
            </a:r>
          </a:p>
          <a:p>
            <a:pPr lvl="1" eaLnBrk="1" latinLnBrk="0" hangingPunct="1"/>
            <a:r>
              <a:rPr lang="ja-JP" altLang="en-US"/>
              <a:t>第 </a:t>
            </a:r>
            <a:r>
              <a:rPr lang="en-US" altLang="ja-JP"/>
              <a:t>2 </a:t>
            </a:r>
            <a:r>
              <a:rPr lang="ja-JP" altLang="en-US"/>
              <a:t>レベル</a:t>
            </a:r>
          </a:p>
          <a:p>
            <a:pPr lvl="2" eaLnBrk="1" latinLnBrk="0" hangingPunct="1"/>
            <a:r>
              <a:rPr lang="ja-JP" altLang="en-US"/>
              <a:t>第 </a:t>
            </a:r>
            <a:r>
              <a:rPr lang="en-US" altLang="ja-JP"/>
              <a:t>3 </a:t>
            </a:r>
            <a:r>
              <a:rPr lang="ja-JP" altLang="en-US"/>
              <a:t>レベル</a:t>
            </a:r>
          </a:p>
          <a:p>
            <a:pPr lvl="3" eaLnBrk="1" latinLnBrk="0" hangingPunct="1"/>
            <a:r>
              <a:rPr lang="ja-JP" altLang="en-US"/>
              <a:t>第 </a:t>
            </a:r>
            <a:r>
              <a:rPr lang="en-US" altLang="ja-JP"/>
              <a:t>4 </a:t>
            </a:r>
            <a:r>
              <a:rPr lang="ja-JP" altLang="en-US"/>
              <a:t>レベル</a:t>
            </a:r>
          </a:p>
          <a:p>
            <a:pPr lvl="4" eaLnBrk="1" latinLnBrk="0" hangingPunct="1"/>
            <a:r>
              <a:rPr lang="ja-JP" altLang="en-US"/>
              <a:t>第 </a:t>
            </a:r>
            <a:r>
              <a:rPr lang="en-US" altLang="ja-JP"/>
              <a:t>5 </a:t>
            </a:r>
            <a:r>
              <a:rPr lang="ja-JP" altLang="en-US"/>
              <a:t>レベル</a:t>
            </a:r>
            <a:endParaRPr kumimoji="0" lang="en-US"/>
          </a:p>
        </p:txBody>
      </p:sp>
      <p:sp>
        <p:nvSpPr>
          <p:cNvPr id="1099" name="Date Placeholder 3"/>
          <p:cNvSpPr>
            <a:spLocks noGrp="1"/>
          </p:cNvSpPr>
          <p:nvPr>
            <p:ph type="dt" sz="half" idx="10"/>
          </p:nvPr>
        </p:nvSpPr>
        <p:spPr>
          <a:prstGeom prst="rect">
            <a:avLst/>
          </a:prstGeom>
        </p:spPr>
        <p:txBody>
          <a:bodyPr/>
          <a:lstStyle/>
          <a:p>
            <a:fld id="{E44E8D65-294A-49C0-BE4A-808C2572D0F2}" type="datetimeFigureOut">
              <a:rPr kumimoji="1" lang="ja-JP" altLang="en-US" smtClean="0"/>
              <a:t>2025/5/29</a:t>
            </a:fld>
            <a:endParaRPr kumimoji="1" lang="ja-JP" altLang="en-US"/>
          </a:p>
        </p:txBody>
      </p:sp>
      <p:sp>
        <p:nvSpPr>
          <p:cNvPr id="1100" name="Footer Placeholder 4"/>
          <p:cNvSpPr>
            <a:spLocks noGrp="1"/>
          </p:cNvSpPr>
          <p:nvPr>
            <p:ph type="ftr" sz="quarter" idx="11"/>
          </p:nvPr>
        </p:nvSpPr>
        <p:spPr>
          <a:prstGeom prst="rect">
            <a:avLst/>
          </a:prstGeom>
        </p:spPr>
        <p:txBody>
          <a:bodyPr/>
          <a:lstStyle/>
          <a:p>
            <a:endParaRPr kumimoji="1" lang="ja-JP" altLang="en-US"/>
          </a:p>
        </p:txBody>
      </p:sp>
      <p:sp>
        <p:nvSpPr>
          <p:cNvPr id="1101" name="Slide Number Placeholder 5"/>
          <p:cNvSpPr>
            <a:spLocks noGrp="1"/>
          </p:cNvSpPr>
          <p:nvPr>
            <p:ph type="sldNum" sz="quarter" idx="12"/>
          </p:nvPr>
        </p:nvSpPr>
        <p:spPr>
          <a:prstGeom prst="rect">
            <a:avLst/>
          </a:prstGeom>
        </p:spPr>
        <p:txBody>
          <a:bodyPr/>
          <a:lstStyle/>
          <a:p>
            <a:fld id="{B84BF67C-6FE9-4FDD-BE44-268345425DAF}" type="slidenum">
              <a:rPr kumimoji="1" lang="ja-JP" altLang="en-US" smtClean="0"/>
              <a:t>‹#›</a:t>
            </a:fld>
            <a:endParaRPr kumimoji="1" lang="ja-JP"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1103" name="Vertical Title 1"/>
          <p:cNvSpPr>
            <a:spLocks noGrp="1"/>
          </p:cNvSpPr>
          <p:nvPr>
            <p:ph type="title" orient="vert"/>
          </p:nvPr>
        </p:nvSpPr>
        <p:spPr>
          <a:xfrm>
            <a:off x="6629400" y="914401"/>
            <a:ext cx="2057400" cy="5211763"/>
          </a:xfrm>
          <a:prstGeom prst="rect">
            <a:avLst/>
          </a:prstGeom>
        </p:spPr>
        <p:txBody>
          <a:bodyPr vert="eaVert"/>
          <a:lstStyle/>
          <a:p>
            <a:r>
              <a:rPr kumimoji="0" lang="ja-JP" altLang="en-US"/>
              <a:t>マスター タイトルの書式設定</a:t>
            </a:r>
            <a:endParaRPr kumimoji="0" lang="en-US"/>
          </a:p>
        </p:txBody>
      </p:sp>
      <p:sp>
        <p:nvSpPr>
          <p:cNvPr id="1104" name="Vertical Text Placeholder 2"/>
          <p:cNvSpPr>
            <a:spLocks noGrp="1"/>
          </p:cNvSpPr>
          <p:nvPr>
            <p:ph type="body" orient="vert" idx="1"/>
          </p:nvPr>
        </p:nvSpPr>
        <p:spPr>
          <a:xfrm>
            <a:off x="457200" y="914401"/>
            <a:ext cx="6019800" cy="5211763"/>
          </a:xfrm>
          <a:prstGeom prst="rect">
            <a:avLst/>
          </a:prstGeom>
        </p:spPr>
        <p:txBody>
          <a:bodyPr vert="eaVert"/>
          <a:lstStyle/>
          <a:p>
            <a:pPr lvl="0" eaLnBrk="1" latinLnBrk="0" hangingPunct="1"/>
            <a:r>
              <a:rPr lang="ja-JP" altLang="en-US"/>
              <a:t>マスター テキストの書式設定</a:t>
            </a:r>
          </a:p>
          <a:p>
            <a:pPr lvl="1" eaLnBrk="1" latinLnBrk="0" hangingPunct="1"/>
            <a:r>
              <a:rPr lang="ja-JP" altLang="en-US"/>
              <a:t>第 </a:t>
            </a:r>
            <a:r>
              <a:rPr lang="en-US" altLang="ja-JP"/>
              <a:t>2 </a:t>
            </a:r>
            <a:r>
              <a:rPr lang="ja-JP" altLang="en-US"/>
              <a:t>レベル</a:t>
            </a:r>
          </a:p>
          <a:p>
            <a:pPr lvl="2" eaLnBrk="1" latinLnBrk="0" hangingPunct="1"/>
            <a:r>
              <a:rPr lang="ja-JP" altLang="en-US"/>
              <a:t>第 </a:t>
            </a:r>
            <a:r>
              <a:rPr lang="en-US" altLang="ja-JP"/>
              <a:t>3 </a:t>
            </a:r>
            <a:r>
              <a:rPr lang="ja-JP" altLang="en-US"/>
              <a:t>レベル</a:t>
            </a:r>
          </a:p>
          <a:p>
            <a:pPr lvl="3" eaLnBrk="1" latinLnBrk="0" hangingPunct="1"/>
            <a:r>
              <a:rPr lang="ja-JP" altLang="en-US"/>
              <a:t>第 </a:t>
            </a:r>
            <a:r>
              <a:rPr lang="en-US" altLang="ja-JP"/>
              <a:t>4 </a:t>
            </a:r>
            <a:r>
              <a:rPr lang="ja-JP" altLang="en-US"/>
              <a:t>レベル</a:t>
            </a:r>
          </a:p>
          <a:p>
            <a:pPr lvl="4" eaLnBrk="1" latinLnBrk="0" hangingPunct="1"/>
            <a:r>
              <a:rPr lang="ja-JP" altLang="en-US"/>
              <a:t>第 </a:t>
            </a:r>
            <a:r>
              <a:rPr lang="en-US" altLang="ja-JP"/>
              <a:t>5 </a:t>
            </a:r>
            <a:r>
              <a:rPr lang="ja-JP" altLang="en-US"/>
              <a:t>レベル</a:t>
            </a:r>
            <a:endParaRPr kumimoji="0" lang="en-US"/>
          </a:p>
        </p:txBody>
      </p:sp>
      <p:sp>
        <p:nvSpPr>
          <p:cNvPr id="1105" name="Date Placeholder 3"/>
          <p:cNvSpPr>
            <a:spLocks noGrp="1"/>
          </p:cNvSpPr>
          <p:nvPr>
            <p:ph type="dt" sz="half" idx="10"/>
          </p:nvPr>
        </p:nvSpPr>
        <p:spPr>
          <a:prstGeom prst="rect">
            <a:avLst/>
          </a:prstGeom>
        </p:spPr>
        <p:txBody>
          <a:bodyPr/>
          <a:lstStyle/>
          <a:p>
            <a:fld id="{E44E8D65-294A-49C0-BE4A-808C2572D0F2}" type="datetimeFigureOut">
              <a:rPr kumimoji="1" lang="ja-JP" altLang="en-US" smtClean="0"/>
              <a:t>2025/5/29</a:t>
            </a:fld>
            <a:endParaRPr kumimoji="1" lang="ja-JP" altLang="en-US"/>
          </a:p>
        </p:txBody>
      </p:sp>
      <p:sp>
        <p:nvSpPr>
          <p:cNvPr id="1106" name="Footer Placeholder 4"/>
          <p:cNvSpPr>
            <a:spLocks noGrp="1"/>
          </p:cNvSpPr>
          <p:nvPr>
            <p:ph type="ftr" sz="quarter" idx="11"/>
          </p:nvPr>
        </p:nvSpPr>
        <p:spPr>
          <a:prstGeom prst="rect">
            <a:avLst/>
          </a:prstGeom>
        </p:spPr>
        <p:txBody>
          <a:bodyPr/>
          <a:lstStyle/>
          <a:p>
            <a:endParaRPr kumimoji="1" lang="ja-JP" altLang="en-US"/>
          </a:p>
        </p:txBody>
      </p:sp>
      <p:sp>
        <p:nvSpPr>
          <p:cNvPr id="1107" name="Slide Number Placeholder 5"/>
          <p:cNvSpPr>
            <a:spLocks noGrp="1"/>
          </p:cNvSpPr>
          <p:nvPr>
            <p:ph type="sldNum" sz="quarter" idx="12"/>
          </p:nvPr>
        </p:nvSpPr>
        <p:spPr>
          <a:prstGeom prst="rect">
            <a:avLst/>
          </a:prstGeom>
        </p:spPr>
        <p:txBody>
          <a:bodyPr/>
          <a:lstStyle/>
          <a:p>
            <a:fld id="{B84BF67C-6FE9-4FDD-BE44-268345425DAF}" type="slidenum">
              <a:rPr kumimoji="1" lang="ja-JP" altLang="en-US" smtClean="0"/>
              <a:t>‹#›</a:t>
            </a:fld>
            <a:endParaRPr kumimoji="1" lang="ja-JP"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1042" name="Title 1"/>
          <p:cNvSpPr>
            <a:spLocks noGrp="1"/>
          </p:cNvSpPr>
          <p:nvPr>
            <p:ph type="title"/>
          </p:nvPr>
        </p:nvSpPr>
        <p:spPr>
          <a:prstGeom prst="rect">
            <a:avLst/>
          </a:prstGeom>
        </p:spPr>
        <p:txBody>
          <a:bodyPr/>
          <a:lstStyle/>
          <a:p>
            <a:r>
              <a:rPr kumimoji="0" lang="ja-JP" altLang="en-US"/>
              <a:t>マスター タイトルの書式設定</a:t>
            </a:r>
            <a:endParaRPr kumimoji="0" lang="en-US"/>
          </a:p>
        </p:txBody>
      </p:sp>
      <p:sp>
        <p:nvSpPr>
          <p:cNvPr id="1043" name="Content Placeholder 2"/>
          <p:cNvSpPr>
            <a:spLocks noGrp="1"/>
          </p:cNvSpPr>
          <p:nvPr>
            <p:ph idx="1"/>
          </p:nvPr>
        </p:nvSpPr>
        <p:spPr>
          <a:prstGeom prst="rect">
            <a:avLst/>
          </a:prstGeom>
        </p:spPr>
        <p:txBody>
          <a:bodyPr/>
          <a:lstStyle/>
          <a:p>
            <a:pPr lvl="0" eaLnBrk="1" latinLnBrk="0" hangingPunct="1"/>
            <a:r>
              <a:rPr lang="ja-JP" altLang="en-US"/>
              <a:t>マスター テキストの書式設定</a:t>
            </a:r>
          </a:p>
          <a:p>
            <a:pPr lvl="1" eaLnBrk="1" latinLnBrk="0" hangingPunct="1"/>
            <a:r>
              <a:rPr lang="ja-JP" altLang="en-US"/>
              <a:t>第 </a:t>
            </a:r>
            <a:r>
              <a:rPr lang="en-US" altLang="ja-JP"/>
              <a:t>2 </a:t>
            </a:r>
            <a:r>
              <a:rPr lang="ja-JP" altLang="en-US"/>
              <a:t>レベル</a:t>
            </a:r>
          </a:p>
          <a:p>
            <a:pPr lvl="2" eaLnBrk="1" latinLnBrk="0" hangingPunct="1"/>
            <a:r>
              <a:rPr lang="ja-JP" altLang="en-US"/>
              <a:t>第 </a:t>
            </a:r>
            <a:r>
              <a:rPr lang="en-US" altLang="ja-JP"/>
              <a:t>3 </a:t>
            </a:r>
            <a:r>
              <a:rPr lang="ja-JP" altLang="en-US"/>
              <a:t>レベル</a:t>
            </a:r>
          </a:p>
          <a:p>
            <a:pPr lvl="3" eaLnBrk="1" latinLnBrk="0" hangingPunct="1"/>
            <a:r>
              <a:rPr lang="ja-JP" altLang="en-US"/>
              <a:t>第 </a:t>
            </a:r>
            <a:r>
              <a:rPr lang="en-US" altLang="ja-JP"/>
              <a:t>4 </a:t>
            </a:r>
            <a:r>
              <a:rPr lang="ja-JP" altLang="en-US"/>
              <a:t>レベル</a:t>
            </a:r>
          </a:p>
          <a:p>
            <a:pPr lvl="4" eaLnBrk="1" latinLnBrk="0" hangingPunct="1"/>
            <a:r>
              <a:rPr lang="ja-JP" altLang="en-US"/>
              <a:t>第 </a:t>
            </a:r>
            <a:r>
              <a:rPr lang="en-US" altLang="ja-JP"/>
              <a:t>5 </a:t>
            </a:r>
            <a:r>
              <a:rPr lang="ja-JP" altLang="en-US"/>
              <a:t>レベル</a:t>
            </a:r>
            <a:endParaRPr kumimoji="0" lang="en-US"/>
          </a:p>
        </p:txBody>
      </p:sp>
      <p:sp>
        <p:nvSpPr>
          <p:cNvPr id="1044" name="Date Placeholder 3"/>
          <p:cNvSpPr>
            <a:spLocks noGrp="1"/>
          </p:cNvSpPr>
          <p:nvPr>
            <p:ph type="dt" sz="half" idx="10"/>
          </p:nvPr>
        </p:nvSpPr>
        <p:spPr>
          <a:prstGeom prst="rect">
            <a:avLst/>
          </a:prstGeom>
        </p:spPr>
        <p:txBody>
          <a:bodyPr/>
          <a:lstStyle/>
          <a:p>
            <a:fld id="{E44E8D65-294A-49C0-BE4A-808C2572D0F2}" type="datetimeFigureOut">
              <a:rPr kumimoji="1" lang="ja-JP" altLang="en-US" smtClean="0"/>
              <a:t>2025/5/29</a:t>
            </a:fld>
            <a:endParaRPr kumimoji="1" lang="ja-JP" altLang="en-US"/>
          </a:p>
        </p:txBody>
      </p:sp>
      <p:sp>
        <p:nvSpPr>
          <p:cNvPr id="1045" name="Footer Placeholder 4"/>
          <p:cNvSpPr>
            <a:spLocks noGrp="1"/>
          </p:cNvSpPr>
          <p:nvPr>
            <p:ph type="ftr" sz="quarter" idx="11"/>
          </p:nvPr>
        </p:nvSpPr>
        <p:spPr>
          <a:prstGeom prst="rect">
            <a:avLst/>
          </a:prstGeom>
        </p:spPr>
        <p:txBody>
          <a:bodyPr/>
          <a:lstStyle/>
          <a:p>
            <a:endParaRPr kumimoji="1" lang="ja-JP" altLang="en-US"/>
          </a:p>
        </p:txBody>
      </p:sp>
      <p:sp>
        <p:nvSpPr>
          <p:cNvPr id="1046" name="Slide Number Placeholder 5"/>
          <p:cNvSpPr>
            <a:spLocks noGrp="1"/>
          </p:cNvSpPr>
          <p:nvPr>
            <p:ph type="sldNum" sz="quarter" idx="12"/>
          </p:nvPr>
        </p:nvSpPr>
        <p:spPr>
          <a:prstGeom prst="rect">
            <a:avLst/>
          </a:prstGeom>
        </p:spPr>
        <p:txBody>
          <a:bodyPr/>
          <a:lstStyle/>
          <a:p>
            <a:fld id="{B84BF67C-6FE9-4FDD-BE44-268345425DAF}" type="slidenum">
              <a:rPr kumimoji="1" lang="ja-JP" altLang="en-US" smtClean="0"/>
              <a:t>‹#›</a:t>
            </a:fld>
            <a:endParaRPr kumimoji="1" lang="ja-JP"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bg>
      <p:bgRef idx="1002">
        <a:schemeClr val="bg2"/>
      </p:bgRef>
    </p:bg>
    <p:spTree>
      <p:nvGrpSpPr>
        <p:cNvPr id="1" name=""/>
        <p:cNvGrpSpPr/>
        <p:nvPr/>
      </p:nvGrpSpPr>
      <p:grpSpPr>
        <a:xfrm>
          <a:off x="0" y="0"/>
          <a:ext cx="0" cy="0"/>
          <a:chOff x="0" y="0"/>
          <a:chExt cx="0" cy="0"/>
        </a:xfrm>
      </p:grpSpPr>
      <p:sp>
        <p:nvSpPr>
          <p:cNvPr id="1048" name="Title 1"/>
          <p:cNvSpPr>
            <a:spLocks noGrp="1"/>
          </p:cNvSpPr>
          <p:nvPr>
            <p:ph type="title"/>
          </p:nvPr>
        </p:nvSpPr>
        <p:spPr>
          <a:xfrm>
            <a:off x="530352" y="1316736"/>
            <a:ext cx="7772400" cy="1362456"/>
          </a:xfrm>
          <a:prstGeom prst="rect">
            <a:avLst/>
          </a:prstGeom>
          <a:ln w="9525">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ja-JP" altLang="en-US"/>
              <a:t>マスター タイトルの書式設定</a:t>
            </a:r>
            <a:endParaRPr kumimoji="0" lang="en-US"/>
          </a:p>
        </p:txBody>
      </p:sp>
      <p:sp>
        <p:nvSpPr>
          <p:cNvPr id="1049" name="Text Placeholder 2"/>
          <p:cNvSpPr>
            <a:spLocks noGrp="1"/>
          </p:cNvSpPr>
          <p:nvPr>
            <p:ph type="body" idx="1"/>
          </p:nvPr>
        </p:nvSpPr>
        <p:spPr>
          <a:xfrm>
            <a:off x="530352" y="2704664"/>
            <a:ext cx="7772400" cy="1509712"/>
          </a:xfrm>
          <a:prstGeom prst="rect">
            <a:avLst/>
          </a:prstGeo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ja-JP" altLang="en-US"/>
              <a:t>マスター テキストの書式設定</a:t>
            </a:r>
          </a:p>
        </p:txBody>
      </p:sp>
      <p:sp>
        <p:nvSpPr>
          <p:cNvPr id="1050" name="Date Placeholder 3"/>
          <p:cNvSpPr>
            <a:spLocks noGrp="1"/>
          </p:cNvSpPr>
          <p:nvPr>
            <p:ph type="dt" sz="half" idx="10"/>
          </p:nvPr>
        </p:nvSpPr>
        <p:spPr>
          <a:prstGeom prst="rect">
            <a:avLst/>
          </a:prstGeom>
        </p:spPr>
        <p:txBody>
          <a:bodyPr/>
          <a:lstStyle/>
          <a:p>
            <a:fld id="{E44E8D65-294A-49C0-BE4A-808C2572D0F2}" type="datetimeFigureOut">
              <a:rPr kumimoji="1" lang="ja-JP" altLang="en-US" smtClean="0"/>
              <a:t>2025/5/29</a:t>
            </a:fld>
            <a:endParaRPr kumimoji="1" lang="ja-JP" altLang="en-US"/>
          </a:p>
        </p:txBody>
      </p:sp>
      <p:sp>
        <p:nvSpPr>
          <p:cNvPr id="1051" name="Footer Placeholder 4"/>
          <p:cNvSpPr>
            <a:spLocks noGrp="1"/>
          </p:cNvSpPr>
          <p:nvPr>
            <p:ph type="ftr" sz="quarter" idx="11"/>
          </p:nvPr>
        </p:nvSpPr>
        <p:spPr>
          <a:prstGeom prst="rect">
            <a:avLst/>
          </a:prstGeom>
        </p:spPr>
        <p:txBody>
          <a:bodyPr/>
          <a:lstStyle/>
          <a:p>
            <a:endParaRPr kumimoji="1" lang="ja-JP" altLang="en-US"/>
          </a:p>
        </p:txBody>
      </p:sp>
      <p:sp>
        <p:nvSpPr>
          <p:cNvPr id="1052" name="Slide Number Placeholder 5"/>
          <p:cNvSpPr>
            <a:spLocks noGrp="1"/>
          </p:cNvSpPr>
          <p:nvPr>
            <p:ph type="sldNum" sz="quarter" idx="12"/>
          </p:nvPr>
        </p:nvSpPr>
        <p:spPr>
          <a:prstGeom prst="rect">
            <a:avLst/>
          </a:prstGeom>
        </p:spPr>
        <p:txBody>
          <a:bodyPr/>
          <a:lstStyle/>
          <a:p>
            <a:fld id="{B84BF67C-6FE9-4FDD-BE44-268345425DAF}" type="slidenum">
              <a:rPr kumimoji="1" lang="ja-JP" altLang="en-US" smtClean="0"/>
              <a:t>‹#›</a:t>
            </a:fld>
            <a:endParaRPr kumimoji="1" lang="ja-JP" alt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1054" name="Title 1"/>
          <p:cNvSpPr>
            <a:spLocks noGrp="1"/>
          </p:cNvSpPr>
          <p:nvPr>
            <p:ph type="title"/>
          </p:nvPr>
        </p:nvSpPr>
        <p:spPr>
          <a:xfrm>
            <a:off x="457200" y="704088"/>
            <a:ext cx="8229600" cy="1143000"/>
          </a:xfrm>
          <a:prstGeom prst="rect">
            <a:avLst/>
          </a:prstGeom>
        </p:spPr>
        <p:txBody>
          <a:bodyPr/>
          <a:lstStyle/>
          <a:p>
            <a:r>
              <a:rPr kumimoji="0" lang="ja-JP" altLang="en-US"/>
              <a:t>マスター タイトルの書式設定</a:t>
            </a:r>
            <a:endParaRPr kumimoji="0" lang="en-US"/>
          </a:p>
        </p:txBody>
      </p:sp>
      <p:sp>
        <p:nvSpPr>
          <p:cNvPr id="1055" name="Content Placeholder 2"/>
          <p:cNvSpPr>
            <a:spLocks noGrp="1"/>
          </p:cNvSpPr>
          <p:nvPr>
            <p:ph sz="half" idx="1"/>
          </p:nvPr>
        </p:nvSpPr>
        <p:spPr>
          <a:xfrm>
            <a:off x="457200" y="1920085"/>
            <a:ext cx="4038600" cy="4434840"/>
          </a:xfrm>
          <a:prstGeom prst="rect">
            <a:avLst/>
          </a:prstGeom>
        </p:spPr>
        <p:txBody>
          <a:bodyPr/>
          <a:lstStyle>
            <a:lvl1pPr>
              <a:defRPr sz="2600"/>
            </a:lvl1pPr>
            <a:lvl2pPr>
              <a:defRPr sz="2400"/>
            </a:lvl2pPr>
            <a:lvl3pPr>
              <a:defRPr sz="2000"/>
            </a:lvl3pPr>
            <a:lvl4pPr>
              <a:defRPr sz="1800"/>
            </a:lvl4pPr>
            <a:lvl5pPr>
              <a:defRPr sz="1800"/>
            </a:lvl5pPr>
          </a:lstStyle>
          <a:p>
            <a:pPr lvl="0" eaLnBrk="1" latinLnBrk="0" hangingPunct="1"/>
            <a:r>
              <a:rPr lang="ja-JP" altLang="en-US"/>
              <a:t>マスター テキストの書式設定</a:t>
            </a:r>
          </a:p>
          <a:p>
            <a:pPr lvl="1" eaLnBrk="1" latinLnBrk="0" hangingPunct="1"/>
            <a:r>
              <a:rPr lang="ja-JP" altLang="en-US"/>
              <a:t>第 </a:t>
            </a:r>
            <a:r>
              <a:rPr lang="en-US" altLang="ja-JP"/>
              <a:t>2 </a:t>
            </a:r>
            <a:r>
              <a:rPr lang="ja-JP" altLang="en-US"/>
              <a:t>レベル</a:t>
            </a:r>
          </a:p>
          <a:p>
            <a:pPr lvl="2" eaLnBrk="1" latinLnBrk="0" hangingPunct="1"/>
            <a:r>
              <a:rPr lang="ja-JP" altLang="en-US"/>
              <a:t>第 </a:t>
            </a:r>
            <a:r>
              <a:rPr lang="en-US" altLang="ja-JP"/>
              <a:t>3 </a:t>
            </a:r>
            <a:r>
              <a:rPr lang="ja-JP" altLang="en-US"/>
              <a:t>レベル</a:t>
            </a:r>
          </a:p>
          <a:p>
            <a:pPr lvl="3" eaLnBrk="1" latinLnBrk="0" hangingPunct="1"/>
            <a:r>
              <a:rPr lang="ja-JP" altLang="en-US"/>
              <a:t>第 </a:t>
            </a:r>
            <a:r>
              <a:rPr lang="en-US" altLang="ja-JP"/>
              <a:t>4 </a:t>
            </a:r>
            <a:r>
              <a:rPr lang="ja-JP" altLang="en-US"/>
              <a:t>レベル</a:t>
            </a:r>
          </a:p>
          <a:p>
            <a:pPr lvl="4" eaLnBrk="1" latinLnBrk="0" hangingPunct="1"/>
            <a:r>
              <a:rPr lang="ja-JP" altLang="en-US"/>
              <a:t>第 </a:t>
            </a:r>
            <a:r>
              <a:rPr lang="en-US" altLang="ja-JP"/>
              <a:t>5 </a:t>
            </a:r>
            <a:r>
              <a:rPr lang="ja-JP" altLang="en-US"/>
              <a:t>レベル</a:t>
            </a:r>
            <a:endParaRPr kumimoji="0" lang="en-US"/>
          </a:p>
        </p:txBody>
      </p:sp>
      <p:sp>
        <p:nvSpPr>
          <p:cNvPr id="1056" name="Content Placeholder 3"/>
          <p:cNvSpPr>
            <a:spLocks noGrp="1"/>
          </p:cNvSpPr>
          <p:nvPr>
            <p:ph sz="half" idx="2"/>
          </p:nvPr>
        </p:nvSpPr>
        <p:spPr>
          <a:xfrm>
            <a:off x="4648200" y="1920085"/>
            <a:ext cx="4038600" cy="4434840"/>
          </a:xfrm>
          <a:prstGeom prst="rect">
            <a:avLst/>
          </a:prstGeom>
        </p:spPr>
        <p:txBody>
          <a:bodyPr/>
          <a:lstStyle>
            <a:lvl1pPr>
              <a:defRPr sz="2600"/>
            </a:lvl1pPr>
            <a:lvl2pPr>
              <a:defRPr sz="2400"/>
            </a:lvl2pPr>
            <a:lvl3pPr>
              <a:defRPr sz="2000"/>
            </a:lvl3pPr>
            <a:lvl4pPr>
              <a:defRPr sz="1800"/>
            </a:lvl4pPr>
            <a:lvl5pPr>
              <a:defRPr sz="1800"/>
            </a:lvl5pPr>
          </a:lstStyle>
          <a:p>
            <a:pPr lvl="0" eaLnBrk="1" latinLnBrk="0" hangingPunct="1"/>
            <a:r>
              <a:rPr lang="ja-JP" altLang="en-US"/>
              <a:t>マスター テキストの書式設定</a:t>
            </a:r>
          </a:p>
          <a:p>
            <a:pPr lvl="1" eaLnBrk="1" latinLnBrk="0" hangingPunct="1"/>
            <a:r>
              <a:rPr lang="ja-JP" altLang="en-US"/>
              <a:t>第 </a:t>
            </a:r>
            <a:r>
              <a:rPr lang="en-US" altLang="ja-JP"/>
              <a:t>2 </a:t>
            </a:r>
            <a:r>
              <a:rPr lang="ja-JP" altLang="en-US"/>
              <a:t>レベル</a:t>
            </a:r>
          </a:p>
          <a:p>
            <a:pPr lvl="2" eaLnBrk="1" latinLnBrk="0" hangingPunct="1"/>
            <a:r>
              <a:rPr lang="ja-JP" altLang="en-US"/>
              <a:t>第 </a:t>
            </a:r>
            <a:r>
              <a:rPr lang="en-US" altLang="ja-JP"/>
              <a:t>3 </a:t>
            </a:r>
            <a:r>
              <a:rPr lang="ja-JP" altLang="en-US"/>
              <a:t>レベル</a:t>
            </a:r>
          </a:p>
          <a:p>
            <a:pPr lvl="3" eaLnBrk="1" latinLnBrk="0" hangingPunct="1"/>
            <a:r>
              <a:rPr lang="ja-JP" altLang="en-US"/>
              <a:t>第 </a:t>
            </a:r>
            <a:r>
              <a:rPr lang="en-US" altLang="ja-JP"/>
              <a:t>4 </a:t>
            </a:r>
            <a:r>
              <a:rPr lang="ja-JP" altLang="en-US"/>
              <a:t>レベル</a:t>
            </a:r>
          </a:p>
          <a:p>
            <a:pPr lvl="4" eaLnBrk="1" latinLnBrk="0" hangingPunct="1"/>
            <a:r>
              <a:rPr lang="ja-JP" altLang="en-US"/>
              <a:t>第 </a:t>
            </a:r>
            <a:r>
              <a:rPr lang="en-US" altLang="ja-JP"/>
              <a:t>5 </a:t>
            </a:r>
            <a:r>
              <a:rPr lang="ja-JP" altLang="en-US"/>
              <a:t>レベル</a:t>
            </a:r>
            <a:endParaRPr kumimoji="0" lang="en-US"/>
          </a:p>
        </p:txBody>
      </p:sp>
      <p:sp>
        <p:nvSpPr>
          <p:cNvPr id="1057" name="Date Placeholder 4"/>
          <p:cNvSpPr>
            <a:spLocks noGrp="1"/>
          </p:cNvSpPr>
          <p:nvPr>
            <p:ph type="dt" sz="half" idx="10"/>
          </p:nvPr>
        </p:nvSpPr>
        <p:spPr>
          <a:prstGeom prst="rect">
            <a:avLst/>
          </a:prstGeom>
        </p:spPr>
        <p:txBody>
          <a:bodyPr/>
          <a:lstStyle/>
          <a:p>
            <a:fld id="{E44E8D65-294A-49C0-BE4A-808C2572D0F2}" type="datetimeFigureOut">
              <a:rPr kumimoji="1" lang="ja-JP" altLang="en-US" smtClean="0"/>
              <a:t>2025/5/29</a:t>
            </a:fld>
            <a:endParaRPr kumimoji="1" lang="ja-JP" altLang="en-US"/>
          </a:p>
        </p:txBody>
      </p:sp>
      <p:sp>
        <p:nvSpPr>
          <p:cNvPr id="1058" name="Footer Placeholder 5"/>
          <p:cNvSpPr>
            <a:spLocks noGrp="1"/>
          </p:cNvSpPr>
          <p:nvPr>
            <p:ph type="ftr" sz="quarter" idx="11"/>
          </p:nvPr>
        </p:nvSpPr>
        <p:spPr>
          <a:prstGeom prst="rect">
            <a:avLst/>
          </a:prstGeom>
        </p:spPr>
        <p:txBody>
          <a:bodyPr/>
          <a:lstStyle/>
          <a:p>
            <a:endParaRPr kumimoji="1" lang="ja-JP" altLang="en-US"/>
          </a:p>
        </p:txBody>
      </p:sp>
      <p:sp>
        <p:nvSpPr>
          <p:cNvPr id="1059" name="Slide Number Placeholder 6"/>
          <p:cNvSpPr>
            <a:spLocks noGrp="1"/>
          </p:cNvSpPr>
          <p:nvPr>
            <p:ph type="sldNum" sz="quarter" idx="12"/>
          </p:nvPr>
        </p:nvSpPr>
        <p:spPr>
          <a:prstGeom prst="rect">
            <a:avLst/>
          </a:prstGeom>
        </p:spPr>
        <p:txBody>
          <a:bodyPr/>
          <a:lstStyle/>
          <a:p>
            <a:fld id="{B84BF67C-6FE9-4FDD-BE44-268345425DAF}" type="slidenum">
              <a:rPr kumimoji="1" lang="ja-JP" altLang="en-US" smtClean="0"/>
              <a:t>‹#›</a:t>
            </a:fld>
            <a:endParaRPr kumimoji="1" lang="ja-JP"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1061" name="Title 1"/>
          <p:cNvSpPr>
            <a:spLocks noGrp="1"/>
          </p:cNvSpPr>
          <p:nvPr>
            <p:ph type="title"/>
          </p:nvPr>
        </p:nvSpPr>
        <p:spPr>
          <a:xfrm>
            <a:off x="457200" y="704088"/>
            <a:ext cx="8229600" cy="1143000"/>
          </a:xfrm>
          <a:prstGeom prst="rect">
            <a:avLst/>
          </a:prstGeom>
        </p:spPr>
        <p:txBody>
          <a:bodyPr tIns="45720" anchor="b"/>
          <a:lstStyle>
            <a:lvl1pPr>
              <a:defRPr/>
            </a:lvl1pPr>
          </a:lstStyle>
          <a:p>
            <a:r>
              <a:rPr kumimoji="0" lang="ja-JP" altLang="en-US"/>
              <a:t>マスター タイトルの書式設定</a:t>
            </a:r>
            <a:endParaRPr kumimoji="0" lang="en-US"/>
          </a:p>
        </p:txBody>
      </p:sp>
      <p:sp>
        <p:nvSpPr>
          <p:cNvPr id="1062" name="Text Placeholder 2"/>
          <p:cNvSpPr>
            <a:spLocks noGrp="1"/>
          </p:cNvSpPr>
          <p:nvPr>
            <p:ph type="body" idx="1"/>
          </p:nvPr>
        </p:nvSpPr>
        <p:spPr>
          <a:xfrm>
            <a:off x="457200" y="1855248"/>
            <a:ext cx="4040188" cy="659352"/>
          </a:xfrm>
          <a:prstGeom prst="rect">
            <a:avLst/>
          </a:prstGeo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ja-JP" altLang="en-US"/>
              <a:t>マスター テキストの書式設定</a:t>
            </a:r>
          </a:p>
        </p:txBody>
      </p:sp>
      <p:sp>
        <p:nvSpPr>
          <p:cNvPr id="1063" name="Text Placeholder 3"/>
          <p:cNvSpPr>
            <a:spLocks noGrp="1"/>
          </p:cNvSpPr>
          <p:nvPr>
            <p:ph type="body" sz="half" idx="3"/>
          </p:nvPr>
        </p:nvSpPr>
        <p:spPr>
          <a:xfrm>
            <a:off x="4645025" y="1859757"/>
            <a:ext cx="4041775" cy="654843"/>
          </a:xfrm>
          <a:prstGeom prst="rect">
            <a:avLst/>
          </a:prstGeo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ja-JP" altLang="en-US"/>
              <a:t>マスター テキストの書式設定</a:t>
            </a:r>
          </a:p>
        </p:txBody>
      </p:sp>
      <p:sp>
        <p:nvSpPr>
          <p:cNvPr id="1064" name="Content Placeholder 4"/>
          <p:cNvSpPr>
            <a:spLocks noGrp="1"/>
          </p:cNvSpPr>
          <p:nvPr>
            <p:ph sz="quarter" idx="2"/>
          </p:nvPr>
        </p:nvSpPr>
        <p:spPr>
          <a:xfrm>
            <a:off x="457200" y="2514600"/>
            <a:ext cx="4040188" cy="3845720"/>
          </a:xfrm>
          <a:prstGeom prst="rect">
            <a:avLst/>
          </a:prstGeom>
        </p:spPr>
        <p:txBody>
          <a:bodyPr tIns="0"/>
          <a:lstStyle>
            <a:lvl1pPr>
              <a:defRPr sz="2200"/>
            </a:lvl1pPr>
            <a:lvl2pPr>
              <a:defRPr sz="2000"/>
            </a:lvl2pPr>
            <a:lvl3pPr>
              <a:defRPr sz="1800"/>
            </a:lvl3pPr>
            <a:lvl4pPr>
              <a:defRPr sz="1600"/>
            </a:lvl4pPr>
            <a:lvl5pPr>
              <a:defRPr sz="1600"/>
            </a:lvl5pPr>
          </a:lstStyle>
          <a:p>
            <a:pPr lvl="0" eaLnBrk="1" latinLnBrk="0" hangingPunct="1"/>
            <a:r>
              <a:rPr lang="ja-JP" altLang="en-US"/>
              <a:t>マスター テキストの書式設定</a:t>
            </a:r>
          </a:p>
          <a:p>
            <a:pPr lvl="1" eaLnBrk="1" latinLnBrk="0" hangingPunct="1"/>
            <a:r>
              <a:rPr lang="ja-JP" altLang="en-US"/>
              <a:t>第 </a:t>
            </a:r>
            <a:r>
              <a:rPr lang="en-US" altLang="ja-JP"/>
              <a:t>2 </a:t>
            </a:r>
            <a:r>
              <a:rPr lang="ja-JP" altLang="en-US"/>
              <a:t>レベル</a:t>
            </a:r>
          </a:p>
          <a:p>
            <a:pPr lvl="2" eaLnBrk="1" latinLnBrk="0" hangingPunct="1"/>
            <a:r>
              <a:rPr lang="ja-JP" altLang="en-US"/>
              <a:t>第 </a:t>
            </a:r>
            <a:r>
              <a:rPr lang="en-US" altLang="ja-JP"/>
              <a:t>3 </a:t>
            </a:r>
            <a:r>
              <a:rPr lang="ja-JP" altLang="en-US"/>
              <a:t>レベル</a:t>
            </a:r>
          </a:p>
          <a:p>
            <a:pPr lvl="3" eaLnBrk="1" latinLnBrk="0" hangingPunct="1"/>
            <a:r>
              <a:rPr lang="ja-JP" altLang="en-US"/>
              <a:t>第 </a:t>
            </a:r>
            <a:r>
              <a:rPr lang="en-US" altLang="ja-JP"/>
              <a:t>4 </a:t>
            </a:r>
            <a:r>
              <a:rPr lang="ja-JP" altLang="en-US"/>
              <a:t>レベル</a:t>
            </a:r>
          </a:p>
          <a:p>
            <a:pPr lvl="4" eaLnBrk="1" latinLnBrk="0" hangingPunct="1"/>
            <a:r>
              <a:rPr lang="ja-JP" altLang="en-US"/>
              <a:t>第 </a:t>
            </a:r>
            <a:r>
              <a:rPr lang="en-US" altLang="ja-JP"/>
              <a:t>5 </a:t>
            </a:r>
            <a:r>
              <a:rPr lang="ja-JP" altLang="en-US"/>
              <a:t>レベル</a:t>
            </a:r>
            <a:endParaRPr kumimoji="0" lang="en-US"/>
          </a:p>
        </p:txBody>
      </p:sp>
      <p:sp>
        <p:nvSpPr>
          <p:cNvPr id="1065" name="Content Placeholder 5"/>
          <p:cNvSpPr>
            <a:spLocks noGrp="1"/>
          </p:cNvSpPr>
          <p:nvPr>
            <p:ph sz="quarter" idx="4"/>
          </p:nvPr>
        </p:nvSpPr>
        <p:spPr>
          <a:xfrm>
            <a:off x="4645025" y="2514600"/>
            <a:ext cx="4041775" cy="3845720"/>
          </a:xfrm>
          <a:prstGeom prst="rect">
            <a:avLst/>
          </a:prstGeom>
        </p:spPr>
        <p:txBody>
          <a:bodyPr tIns="0"/>
          <a:lstStyle>
            <a:lvl1pPr>
              <a:defRPr sz="2200"/>
            </a:lvl1pPr>
            <a:lvl2pPr>
              <a:defRPr sz="2000"/>
            </a:lvl2pPr>
            <a:lvl3pPr>
              <a:defRPr sz="1800"/>
            </a:lvl3pPr>
            <a:lvl4pPr>
              <a:defRPr sz="1600"/>
            </a:lvl4pPr>
            <a:lvl5pPr>
              <a:defRPr sz="1600"/>
            </a:lvl5pPr>
          </a:lstStyle>
          <a:p>
            <a:pPr lvl="0" eaLnBrk="1" latinLnBrk="0" hangingPunct="1"/>
            <a:r>
              <a:rPr lang="ja-JP" altLang="en-US"/>
              <a:t>マスター テキストの書式設定</a:t>
            </a:r>
          </a:p>
          <a:p>
            <a:pPr lvl="1" eaLnBrk="1" latinLnBrk="0" hangingPunct="1"/>
            <a:r>
              <a:rPr lang="ja-JP" altLang="en-US"/>
              <a:t>第 </a:t>
            </a:r>
            <a:r>
              <a:rPr lang="en-US" altLang="ja-JP"/>
              <a:t>2 </a:t>
            </a:r>
            <a:r>
              <a:rPr lang="ja-JP" altLang="en-US"/>
              <a:t>レベル</a:t>
            </a:r>
          </a:p>
          <a:p>
            <a:pPr lvl="2" eaLnBrk="1" latinLnBrk="0" hangingPunct="1"/>
            <a:r>
              <a:rPr lang="ja-JP" altLang="en-US"/>
              <a:t>第 </a:t>
            </a:r>
            <a:r>
              <a:rPr lang="en-US" altLang="ja-JP"/>
              <a:t>3 </a:t>
            </a:r>
            <a:r>
              <a:rPr lang="ja-JP" altLang="en-US"/>
              <a:t>レベル</a:t>
            </a:r>
          </a:p>
          <a:p>
            <a:pPr lvl="3" eaLnBrk="1" latinLnBrk="0" hangingPunct="1"/>
            <a:r>
              <a:rPr lang="ja-JP" altLang="en-US"/>
              <a:t>第 </a:t>
            </a:r>
            <a:r>
              <a:rPr lang="en-US" altLang="ja-JP"/>
              <a:t>4 </a:t>
            </a:r>
            <a:r>
              <a:rPr lang="ja-JP" altLang="en-US"/>
              <a:t>レベル</a:t>
            </a:r>
          </a:p>
          <a:p>
            <a:pPr lvl="4" eaLnBrk="1" latinLnBrk="0" hangingPunct="1"/>
            <a:r>
              <a:rPr lang="ja-JP" altLang="en-US"/>
              <a:t>第 </a:t>
            </a:r>
            <a:r>
              <a:rPr lang="en-US" altLang="ja-JP"/>
              <a:t>5 </a:t>
            </a:r>
            <a:r>
              <a:rPr lang="ja-JP" altLang="en-US"/>
              <a:t>レベル</a:t>
            </a:r>
            <a:endParaRPr kumimoji="0" lang="en-US"/>
          </a:p>
        </p:txBody>
      </p:sp>
      <p:sp>
        <p:nvSpPr>
          <p:cNvPr id="1066" name="Date Placeholder 6"/>
          <p:cNvSpPr>
            <a:spLocks noGrp="1"/>
          </p:cNvSpPr>
          <p:nvPr>
            <p:ph type="dt" sz="half" idx="10"/>
          </p:nvPr>
        </p:nvSpPr>
        <p:spPr>
          <a:prstGeom prst="rect">
            <a:avLst/>
          </a:prstGeom>
        </p:spPr>
        <p:txBody>
          <a:bodyPr/>
          <a:lstStyle/>
          <a:p>
            <a:fld id="{E44E8D65-294A-49C0-BE4A-808C2572D0F2}" type="datetimeFigureOut">
              <a:rPr kumimoji="1" lang="ja-JP" altLang="en-US" smtClean="0"/>
              <a:t>2025/5/29</a:t>
            </a:fld>
            <a:endParaRPr kumimoji="1" lang="ja-JP" altLang="en-US"/>
          </a:p>
        </p:txBody>
      </p:sp>
      <p:sp>
        <p:nvSpPr>
          <p:cNvPr id="1067" name="Footer Placeholder 7"/>
          <p:cNvSpPr>
            <a:spLocks noGrp="1"/>
          </p:cNvSpPr>
          <p:nvPr>
            <p:ph type="ftr" sz="quarter" idx="11"/>
          </p:nvPr>
        </p:nvSpPr>
        <p:spPr>
          <a:prstGeom prst="rect">
            <a:avLst/>
          </a:prstGeom>
        </p:spPr>
        <p:txBody>
          <a:bodyPr/>
          <a:lstStyle/>
          <a:p>
            <a:endParaRPr kumimoji="1" lang="ja-JP" altLang="en-US"/>
          </a:p>
        </p:txBody>
      </p:sp>
      <p:sp>
        <p:nvSpPr>
          <p:cNvPr id="1068" name="Slide Number Placeholder 8"/>
          <p:cNvSpPr>
            <a:spLocks noGrp="1"/>
          </p:cNvSpPr>
          <p:nvPr>
            <p:ph type="sldNum" sz="quarter" idx="12"/>
          </p:nvPr>
        </p:nvSpPr>
        <p:spPr>
          <a:prstGeom prst="rect">
            <a:avLst/>
          </a:prstGeom>
        </p:spPr>
        <p:txBody>
          <a:bodyPr/>
          <a:lstStyle/>
          <a:p>
            <a:fld id="{B84BF67C-6FE9-4FDD-BE44-268345425DAF}" type="slidenum">
              <a:rPr kumimoji="1" lang="ja-JP" altLang="en-US" smtClean="0"/>
              <a:t>‹#›</a:t>
            </a:fld>
            <a:endParaRPr kumimoji="1" lang="ja-JP"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1070" name="Title 1"/>
          <p:cNvSpPr>
            <a:spLocks noGrp="1"/>
          </p:cNvSpPr>
          <p:nvPr>
            <p:ph type="title"/>
          </p:nvPr>
        </p:nvSpPr>
        <p:spPr>
          <a:xfrm>
            <a:off x="457200" y="704088"/>
            <a:ext cx="8305800" cy="1143000"/>
          </a:xfrm>
          <a:prstGeom prst="rect">
            <a:avLst/>
          </a:prstGeo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ja-JP" altLang="en-US"/>
              <a:t>マスター タイトルの書式設定</a:t>
            </a:r>
            <a:endParaRPr kumimoji="0" lang="en-US"/>
          </a:p>
        </p:txBody>
      </p:sp>
      <p:sp>
        <p:nvSpPr>
          <p:cNvPr id="1071" name="Date Placeholder 2"/>
          <p:cNvSpPr>
            <a:spLocks noGrp="1"/>
          </p:cNvSpPr>
          <p:nvPr>
            <p:ph type="dt" sz="half" idx="10"/>
          </p:nvPr>
        </p:nvSpPr>
        <p:spPr>
          <a:prstGeom prst="rect">
            <a:avLst/>
          </a:prstGeom>
        </p:spPr>
        <p:txBody>
          <a:bodyPr/>
          <a:lstStyle/>
          <a:p>
            <a:fld id="{E44E8D65-294A-49C0-BE4A-808C2572D0F2}" type="datetimeFigureOut">
              <a:rPr kumimoji="1" lang="ja-JP" altLang="en-US" smtClean="0"/>
              <a:t>2025/5/29</a:t>
            </a:fld>
            <a:endParaRPr kumimoji="1" lang="ja-JP" altLang="en-US"/>
          </a:p>
        </p:txBody>
      </p:sp>
      <p:sp>
        <p:nvSpPr>
          <p:cNvPr id="1072" name="Footer Placeholder 3"/>
          <p:cNvSpPr>
            <a:spLocks noGrp="1"/>
          </p:cNvSpPr>
          <p:nvPr>
            <p:ph type="ftr" sz="quarter" idx="11"/>
          </p:nvPr>
        </p:nvSpPr>
        <p:spPr>
          <a:prstGeom prst="rect">
            <a:avLst/>
          </a:prstGeom>
        </p:spPr>
        <p:txBody>
          <a:bodyPr/>
          <a:lstStyle/>
          <a:p>
            <a:endParaRPr kumimoji="1" lang="ja-JP" altLang="en-US"/>
          </a:p>
        </p:txBody>
      </p:sp>
      <p:sp>
        <p:nvSpPr>
          <p:cNvPr id="1073" name="Slide Number Placeholder 4"/>
          <p:cNvSpPr>
            <a:spLocks noGrp="1"/>
          </p:cNvSpPr>
          <p:nvPr>
            <p:ph type="sldNum" sz="quarter" idx="12"/>
          </p:nvPr>
        </p:nvSpPr>
        <p:spPr>
          <a:prstGeom prst="rect">
            <a:avLst/>
          </a:prstGeom>
        </p:spPr>
        <p:txBody>
          <a:bodyPr/>
          <a:lstStyle/>
          <a:p>
            <a:fld id="{B84BF67C-6FE9-4FDD-BE44-268345425DAF}" type="slidenum">
              <a:rPr kumimoji="1" lang="ja-JP" altLang="en-US" smtClean="0"/>
              <a:t>‹#›</a:t>
            </a:fld>
            <a:endParaRPr kumimoji="1" lang="ja-JP"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1075" name="Date Placeholder 1"/>
          <p:cNvSpPr>
            <a:spLocks noGrp="1"/>
          </p:cNvSpPr>
          <p:nvPr>
            <p:ph type="dt" sz="half" idx="10"/>
          </p:nvPr>
        </p:nvSpPr>
        <p:spPr>
          <a:prstGeom prst="rect">
            <a:avLst/>
          </a:prstGeom>
        </p:spPr>
        <p:txBody>
          <a:bodyPr/>
          <a:lstStyle/>
          <a:p>
            <a:fld id="{E44E8D65-294A-49C0-BE4A-808C2572D0F2}" type="datetimeFigureOut">
              <a:rPr kumimoji="1" lang="ja-JP" altLang="en-US" smtClean="0"/>
              <a:t>2025/5/29</a:t>
            </a:fld>
            <a:endParaRPr kumimoji="1" lang="ja-JP" altLang="en-US"/>
          </a:p>
        </p:txBody>
      </p:sp>
      <p:sp>
        <p:nvSpPr>
          <p:cNvPr id="1076" name="Footer Placeholder 2"/>
          <p:cNvSpPr>
            <a:spLocks noGrp="1"/>
          </p:cNvSpPr>
          <p:nvPr>
            <p:ph type="ftr" sz="quarter" idx="11"/>
          </p:nvPr>
        </p:nvSpPr>
        <p:spPr>
          <a:prstGeom prst="rect">
            <a:avLst/>
          </a:prstGeom>
        </p:spPr>
        <p:txBody>
          <a:bodyPr/>
          <a:lstStyle/>
          <a:p>
            <a:endParaRPr kumimoji="1" lang="ja-JP" altLang="en-US"/>
          </a:p>
        </p:txBody>
      </p:sp>
      <p:sp>
        <p:nvSpPr>
          <p:cNvPr id="1077" name="Slide Number Placeholder 3"/>
          <p:cNvSpPr>
            <a:spLocks noGrp="1"/>
          </p:cNvSpPr>
          <p:nvPr>
            <p:ph type="sldNum" sz="quarter" idx="12"/>
          </p:nvPr>
        </p:nvSpPr>
        <p:spPr>
          <a:prstGeom prst="rect">
            <a:avLst/>
          </a:prstGeom>
        </p:spPr>
        <p:txBody>
          <a:bodyPr/>
          <a:lstStyle/>
          <a:p>
            <a:fld id="{B84BF67C-6FE9-4FDD-BE44-268345425DAF}" type="slidenum">
              <a:rPr kumimoji="1" lang="ja-JP" altLang="en-US" smtClean="0"/>
              <a:t>‹#›</a:t>
            </a:fld>
            <a:endParaRPr kumimoji="1" lang="ja-JP"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1079" name="Title 1"/>
          <p:cNvSpPr>
            <a:spLocks noGrp="1"/>
          </p:cNvSpPr>
          <p:nvPr>
            <p:ph type="title"/>
          </p:nvPr>
        </p:nvSpPr>
        <p:spPr>
          <a:xfrm>
            <a:off x="685800" y="514352"/>
            <a:ext cx="2743200" cy="1162050"/>
          </a:xfrm>
          <a:prstGeom prst="rect">
            <a:avLst/>
          </a:prstGeo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ja-JP" altLang="en-US"/>
              <a:t>マスター タイトルの書式設定</a:t>
            </a:r>
            <a:endParaRPr kumimoji="0" lang="en-US"/>
          </a:p>
        </p:txBody>
      </p:sp>
      <p:sp>
        <p:nvSpPr>
          <p:cNvPr id="1080" name="Text Placeholder 2"/>
          <p:cNvSpPr>
            <a:spLocks noGrp="1"/>
          </p:cNvSpPr>
          <p:nvPr>
            <p:ph type="body" idx="2"/>
          </p:nvPr>
        </p:nvSpPr>
        <p:spPr>
          <a:xfrm>
            <a:off x="685800" y="1676400"/>
            <a:ext cx="2743200" cy="4572000"/>
          </a:xfrm>
          <a:prstGeom prst="rect">
            <a:avLst/>
          </a:prstGeo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ja-JP" altLang="en-US"/>
              <a:t>マスター テキストの書式設定</a:t>
            </a:r>
          </a:p>
        </p:txBody>
      </p:sp>
      <p:sp>
        <p:nvSpPr>
          <p:cNvPr id="1081" name="Content Placeholder 3"/>
          <p:cNvSpPr>
            <a:spLocks noGrp="1"/>
          </p:cNvSpPr>
          <p:nvPr>
            <p:ph sz="half" idx="1"/>
          </p:nvPr>
        </p:nvSpPr>
        <p:spPr>
          <a:xfrm>
            <a:off x="3575050" y="1676400"/>
            <a:ext cx="5111750" cy="4572000"/>
          </a:xfrm>
          <a:prstGeom prst="rect">
            <a:avLst/>
          </a:prstGeom>
        </p:spPr>
        <p:txBody>
          <a:bodyPr tIns="0"/>
          <a:lstStyle>
            <a:lvl1pPr>
              <a:defRPr sz="2800"/>
            </a:lvl1pPr>
            <a:lvl2pPr>
              <a:defRPr sz="2600"/>
            </a:lvl2pPr>
            <a:lvl3pPr>
              <a:defRPr sz="2400"/>
            </a:lvl3pPr>
            <a:lvl4pPr>
              <a:defRPr sz="2000"/>
            </a:lvl4pPr>
            <a:lvl5pPr>
              <a:defRPr sz="1800"/>
            </a:lvl5pPr>
          </a:lstStyle>
          <a:p>
            <a:pPr lvl="0" eaLnBrk="1" latinLnBrk="0" hangingPunct="1"/>
            <a:r>
              <a:rPr lang="ja-JP" altLang="en-US"/>
              <a:t>マスター テキストの書式設定</a:t>
            </a:r>
          </a:p>
          <a:p>
            <a:pPr lvl="1" eaLnBrk="1" latinLnBrk="0" hangingPunct="1"/>
            <a:r>
              <a:rPr lang="ja-JP" altLang="en-US"/>
              <a:t>第 </a:t>
            </a:r>
            <a:r>
              <a:rPr lang="en-US" altLang="ja-JP"/>
              <a:t>2 </a:t>
            </a:r>
            <a:r>
              <a:rPr lang="ja-JP" altLang="en-US"/>
              <a:t>レベル</a:t>
            </a:r>
          </a:p>
          <a:p>
            <a:pPr lvl="2" eaLnBrk="1" latinLnBrk="0" hangingPunct="1"/>
            <a:r>
              <a:rPr lang="ja-JP" altLang="en-US"/>
              <a:t>第 </a:t>
            </a:r>
            <a:r>
              <a:rPr lang="en-US" altLang="ja-JP"/>
              <a:t>3 </a:t>
            </a:r>
            <a:r>
              <a:rPr lang="ja-JP" altLang="en-US"/>
              <a:t>レベル</a:t>
            </a:r>
          </a:p>
          <a:p>
            <a:pPr lvl="3" eaLnBrk="1" latinLnBrk="0" hangingPunct="1"/>
            <a:r>
              <a:rPr lang="ja-JP" altLang="en-US"/>
              <a:t>第 </a:t>
            </a:r>
            <a:r>
              <a:rPr lang="en-US" altLang="ja-JP"/>
              <a:t>4 </a:t>
            </a:r>
            <a:r>
              <a:rPr lang="ja-JP" altLang="en-US"/>
              <a:t>レベル</a:t>
            </a:r>
          </a:p>
          <a:p>
            <a:pPr lvl="4" eaLnBrk="1" latinLnBrk="0" hangingPunct="1"/>
            <a:r>
              <a:rPr lang="ja-JP" altLang="en-US"/>
              <a:t>第 </a:t>
            </a:r>
            <a:r>
              <a:rPr lang="en-US" altLang="ja-JP"/>
              <a:t>5 </a:t>
            </a:r>
            <a:r>
              <a:rPr lang="ja-JP" altLang="en-US"/>
              <a:t>レベル</a:t>
            </a:r>
            <a:endParaRPr kumimoji="0" lang="en-US"/>
          </a:p>
        </p:txBody>
      </p:sp>
      <p:sp>
        <p:nvSpPr>
          <p:cNvPr id="1082" name="Date Placeholder 4"/>
          <p:cNvSpPr>
            <a:spLocks noGrp="1"/>
          </p:cNvSpPr>
          <p:nvPr>
            <p:ph type="dt" sz="half" idx="10"/>
          </p:nvPr>
        </p:nvSpPr>
        <p:spPr>
          <a:prstGeom prst="rect">
            <a:avLst/>
          </a:prstGeom>
        </p:spPr>
        <p:txBody>
          <a:bodyPr/>
          <a:lstStyle/>
          <a:p>
            <a:fld id="{E44E8D65-294A-49C0-BE4A-808C2572D0F2}" type="datetimeFigureOut">
              <a:rPr kumimoji="1" lang="ja-JP" altLang="en-US" smtClean="0"/>
              <a:t>2025/5/29</a:t>
            </a:fld>
            <a:endParaRPr kumimoji="1" lang="ja-JP" altLang="en-US"/>
          </a:p>
        </p:txBody>
      </p:sp>
      <p:sp>
        <p:nvSpPr>
          <p:cNvPr id="1083" name="Footer Placeholder 5"/>
          <p:cNvSpPr>
            <a:spLocks noGrp="1"/>
          </p:cNvSpPr>
          <p:nvPr>
            <p:ph type="ftr" sz="quarter" idx="11"/>
          </p:nvPr>
        </p:nvSpPr>
        <p:spPr>
          <a:prstGeom prst="rect">
            <a:avLst/>
          </a:prstGeom>
        </p:spPr>
        <p:txBody>
          <a:bodyPr/>
          <a:lstStyle/>
          <a:p>
            <a:endParaRPr kumimoji="1" lang="ja-JP" altLang="en-US"/>
          </a:p>
        </p:txBody>
      </p:sp>
      <p:sp>
        <p:nvSpPr>
          <p:cNvPr id="1084" name="Slide Number Placeholder 6"/>
          <p:cNvSpPr>
            <a:spLocks noGrp="1"/>
          </p:cNvSpPr>
          <p:nvPr>
            <p:ph type="sldNum" sz="quarter" idx="12"/>
          </p:nvPr>
        </p:nvSpPr>
        <p:spPr>
          <a:prstGeom prst="rect">
            <a:avLst/>
          </a:prstGeom>
        </p:spPr>
        <p:txBody>
          <a:bodyPr/>
          <a:lstStyle/>
          <a:p>
            <a:fld id="{B84BF67C-6FE9-4FDD-BE44-268345425DAF}" type="slidenum">
              <a:rPr kumimoji="1" lang="ja-JP" altLang="en-US" smtClean="0"/>
              <a:t>‹#›</a:t>
            </a:fld>
            <a:endParaRPr kumimoji="1" lang="ja-JP"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タイトル付きの図">
    <p:spTree>
      <p:nvGrpSpPr>
        <p:cNvPr id="1" name=""/>
        <p:cNvGrpSpPr/>
        <p:nvPr/>
      </p:nvGrpSpPr>
      <p:grpSpPr>
        <a:xfrm>
          <a:off x="0" y="0"/>
          <a:ext cx="0" cy="0"/>
          <a:chOff x="0" y="0"/>
          <a:chExt cx="0" cy="0"/>
        </a:xfrm>
      </p:grpSpPr>
      <p:sp>
        <p:nvSpPr>
          <p:cNvPr id="1086" name="Snip and Round Single Corner Rectangle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087" name="Right Triangle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088" name="Title 1"/>
          <p:cNvSpPr>
            <a:spLocks noGrp="1"/>
          </p:cNvSpPr>
          <p:nvPr>
            <p:ph type="title"/>
          </p:nvPr>
        </p:nvSpPr>
        <p:spPr>
          <a:xfrm>
            <a:off x="609600" y="1176996"/>
            <a:ext cx="2212848" cy="1582621"/>
          </a:xfrm>
          <a:prstGeom prst="rect">
            <a:avLst/>
          </a:prstGeom>
        </p:spPr>
        <p:txBody>
          <a:bodyPr vert="horz" lIns="45720" tIns="45720" rIns="45720" bIns="45720" anchor="b"/>
          <a:lstStyle>
            <a:lvl1pPr algn="l">
              <a:buNone/>
              <a:defRPr sz="2000" b="1">
                <a:solidFill>
                  <a:schemeClr val="tx2"/>
                </a:solidFill>
              </a:defRPr>
            </a:lvl1pPr>
          </a:lstStyle>
          <a:p>
            <a:r>
              <a:rPr kumimoji="0" lang="ja-JP" altLang="en-US"/>
              <a:t>マスター タイトルの書式設定</a:t>
            </a:r>
            <a:endParaRPr kumimoji="0" lang="en-US"/>
          </a:p>
        </p:txBody>
      </p:sp>
      <p:sp>
        <p:nvSpPr>
          <p:cNvPr id="1089" name="Text Placeholder 3"/>
          <p:cNvSpPr>
            <a:spLocks noGrp="1"/>
          </p:cNvSpPr>
          <p:nvPr>
            <p:ph type="body" sz="half" idx="2"/>
          </p:nvPr>
        </p:nvSpPr>
        <p:spPr>
          <a:xfrm>
            <a:off x="609600" y="2828785"/>
            <a:ext cx="2209800" cy="2179320"/>
          </a:xfrm>
          <a:prstGeom prst="rect">
            <a:avLst/>
          </a:prstGeo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ja-JP" altLang="en-US"/>
              <a:t>マスター テキストの書式設定</a:t>
            </a:r>
          </a:p>
        </p:txBody>
      </p:sp>
      <p:sp>
        <p:nvSpPr>
          <p:cNvPr id="1090" name="Date Placeholder 4"/>
          <p:cNvSpPr>
            <a:spLocks noGrp="1"/>
          </p:cNvSpPr>
          <p:nvPr>
            <p:ph type="dt" sz="half" idx="10"/>
          </p:nvPr>
        </p:nvSpPr>
        <p:spPr>
          <a:prstGeom prst="rect">
            <a:avLst/>
          </a:prstGeom>
        </p:spPr>
        <p:txBody>
          <a:bodyPr/>
          <a:lstStyle/>
          <a:p>
            <a:fld id="{E44E8D65-294A-49C0-BE4A-808C2572D0F2}" type="datetimeFigureOut">
              <a:rPr kumimoji="1" lang="ja-JP" altLang="en-US" smtClean="0"/>
              <a:t>2025/5/29</a:t>
            </a:fld>
            <a:endParaRPr kumimoji="1" lang="ja-JP" altLang="en-US"/>
          </a:p>
        </p:txBody>
      </p:sp>
      <p:sp>
        <p:nvSpPr>
          <p:cNvPr id="1091" name="Footer Placeholder 5"/>
          <p:cNvSpPr>
            <a:spLocks noGrp="1"/>
          </p:cNvSpPr>
          <p:nvPr>
            <p:ph type="ftr" sz="quarter" idx="11"/>
          </p:nvPr>
        </p:nvSpPr>
        <p:spPr>
          <a:prstGeom prst="rect">
            <a:avLst/>
          </a:prstGeom>
        </p:spPr>
        <p:txBody>
          <a:bodyPr/>
          <a:lstStyle/>
          <a:p>
            <a:endParaRPr kumimoji="1" lang="ja-JP" altLang="en-US"/>
          </a:p>
        </p:txBody>
      </p:sp>
      <p:sp>
        <p:nvSpPr>
          <p:cNvPr id="1092" name="Slide Number Placeholder 6"/>
          <p:cNvSpPr>
            <a:spLocks noGrp="1"/>
          </p:cNvSpPr>
          <p:nvPr>
            <p:ph type="sldNum" sz="quarter" idx="12"/>
          </p:nvPr>
        </p:nvSpPr>
        <p:spPr>
          <a:xfrm>
            <a:off x="8077200" y="6356350"/>
            <a:ext cx="609600" cy="365125"/>
          </a:xfrm>
          <a:prstGeom prst="rect">
            <a:avLst/>
          </a:prstGeom>
        </p:spPr>
        <p:txBody>
          <a:bodyPr/>
          <a:lstStyle/>
          <a:p>
            <a:fld id="{B84BF67C-6FE9-4FDD-BE44-268345425DAF}" type="slidenum">
              <a:rPr kumimoji="1" lang="ja-JP" altLang="en-US" smtClean="0"/>
              <a:t>‹#›</a:t>
            </a:fld>
            <a:endParaRPr kumimoji="1" lang="ja-JP" altLang="en-US"/>
          </a:p>
        </p:txBody>
      </p:sp>
      <p:sp>
        <p:nvSpPr>
          <p:cNvPr id="109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ja-JP" altLang="en-US"/>
              <a:t>アイコンをクリックして図を追加</a:t>
            </a:r>
            <a:endParaRPr kumimoji="0" lang="en-US" dirty="0"/>
          </a:p>
        </p:txBody>
      </p:sp>
      <p:sp>
        <p:nvSpPr>
          <p:cNvPr id="1094" name="Freeform 9"/>
          <p:cNvSpPr/>
          <p:nvPr/>
        </p:nvSpPr>
        <p:spPr>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tileRect/>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095" name="Freeform 10"/>
          <p:cNvSpPr/>
          <p:nvPr/>
        </p:nvSpPr>
        <p:spPr>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tileRect/>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1025" name="Freeform 6"/>
          <p:cNvSpPr/>
          <p:nvPr/>
        </p:nvSpPr>
        <p:spPr>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tileRect/>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026" name="Freeform 7"/>
          <p:cNvSpPr/>
          <p:nvPr/>
        </p:nvSpPr>
        <p:spPr>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tileRect/>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027" name="Title Placeholder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ja-JP" altLang="en-US"/>
              <a:t>マスター タイトルの書式設定</a:t>
            </a:r>
            <a:endParaRPr kumimoji="0" lang="en-US"/>
          </a:p>
        </p:txBody>
      </p:sp>
      <p:sp>
        <p:nvSpPr>
          <p:cNvPr id="1028" name="Text Placeholder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ja-JP" altLang="en-US"/>
              <a:t>マスター テキストの書式設定</a:t>
            </a:r>
          </a:p>
          <a:p>
            <a:pPr lvl="1" eaLnBrk="1" latinLnBrk="0" hangingPunct="1"/>
            <a:r>
              <a:rPr kumimoji="0" lang="ja-JP" altLang="en-US"/>
              <a:t>第 </a:t>
            </a:r>
            <a:r>
              <a:rPr kumimoji="0" lang="en-US" altLang="ja-JP"/>
              <a:t>2 </a:t>
            </a:r>
            <a:r>
              <a:rPr kumimoji="0" lang="ja-JP" altLang="en-US"/>
              <a:t>レベル</a:t>
            </a:r>
          </a:p>
          <a:p>
            <a:pPr lvl="2" eaLnBrk="1" latinLnBrk="0" hangingPunct="1"/>
            <a:r>
              <a:rPr kumimoji="0" lang="ja-JP" altLang="en-US"/>
              <a:t>第 </a:t>
            </a:r>
            <a:r>
              <a:rPr kumimoji="0" lang="en-US" altLang="ja-JP"/>
              <a:t>3 </a:t>
            </a:r>
            <a:r>
              <a:rPr kumimoji="0" lang="ja-JP" altLang="en-US"/>
              <a:t>レベル</a:t>
            </a:r>
          </a:p>
          <a:p>
            <a:pPr lvl="3" eaLnBrk="1" latinLnBrk="0" hangingPunct="1"/>
            <a:r>
              <a:rPr kumimoji="0" lang="ja-JP" altLang="en-US"/>
              <a:t>第 </a:t>
            </a:r>
            <a:r>
              <a:rPr kumimoji="0" lang="en-US" altLang="ja-JP"/>
              <a:t>4 </a:t>
            </a:r>
            <a:r>
              <a:rPr kumimoji="0" lang="ja-JP" altLang="en-US"/>
              <a:t>レベル</a:t>
            </a:r>
          </a:p>
          <a:p>
            <a:pPr lvl="4" eaLnBrk="1" latinLnBrk="0" hangingPunct="1"/>
            <a:r>
              <a:rPr kumimoji="0" lang="ja-JP" altLang="en-US"/>
              <a:t>第 </a:t>
            </a:r>
            <a:r>
              <a:rPr kumimoji="0" lang="en-US" altLang="ja-JP"/>
              <a:t>5 </a:t>
            </a:r>
            <a:r>
              <a:rPr kumimoji="0" lang="ja-JP" altLang="en-US"/>
              <a:t>レベル</a:t>
            </a:r>
            <a:endParaRPr kumimoji="0" lang="en-US"/>
          </a:p>
        </p:txBody>
      </p:sp>
      <p:sp>
        <p:nvSpPr>
          <p:cNvPr id="1029"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E44E8D65-294A-49C0-BE4A-808C2572D0F2}" type="datetimeFigureOut">
              <a:rPr kumimoji="1" lang="ja-JP" altLang="en-US" smtClean="0"/>
              <a:t>2025/5/29</a:t>
            </a:fld>
            <a:endParaRPr kumimoji="1" lang="ja-JP" altLang="en-US"/>
          </a:p>
        </p:txBody>
      </p:sp>
      <p:sp>
        <p:nvSpPr>
          <p:cNvPr id="1030"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kumimoji="1" lang="ja-JP" altLang="en-US"/>
          </a:p>
        </p:txBody>
      </p:sp>
      <p:sp>
        <p:nvSpPr>
          <p:cNvPr id="1031"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B84BF67C-6FE9-4FDD-BE44-268345425DAF}" type="slidenum">
              <a:rPr kumimoji="1" lang="ja-JP" altLang="en-US" smtClean="0"/>
              <a:t>‹#›</a:t>
            </a:fld>
            <a:endParaRPr kumimoji="1" lang="ja-JP" altLang="en-US"/>
          </a:p>
        </p:txBody>
      </p:sp>
      <p:grpSp>
        <p:nvGrpSpPr>
          <p:cNvPr id="1032" name="Group 1"/>
          <p:cNvGrpSpPr/>
          <p:nvPr/>
        </p:nvGrpSpPr>
        <p:grpSpPr>
          <a:xfrm>
            <a:off x="-19017" y="202408"/>
            <a:ext cx="9180548" cy="649224"/>
            <a:chOff x="-19045" y="216550"/>
            <a:chExt cx="9180548" cy="649224"/>
          </a:xfrm>
        </p:grpSpPr>
        <p:sp>
          <p:nvSpPr>
            <p:cNvPr id="1033" name="Freeform 11"/>
            <p:cNvSpPr/>
            <p:nvPr/>
          </p:nvSpPr>
          <p:spPr>
            <a:xfrm rot="21435688">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16000">
                    <a:schemeClr val="accent2">
                      <a:shade val="75000"/>
                      <a:alpha val="56000"/>
                    </a:schemeClr>
                  </a:gs>
                  <a:gs pos="74000">
                    <a:schemeClr val="accent3">
                      <a:shade val="75000"/>
                    </a:schemeClr>
                  </a:gs>
                  <a:gs pos="86000">
                    <a:schemeClr val="tx1">
                      <a:alpha val="29000"/>
                    </a:schemeClr>
                  </a:gs>
                </a:gsLst>
                <a:lin ang="540000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034" name="Freeform 12"/>
            <p:cNvSpPr/>
            <p:nvPr/>
          </p:nvSpPr>
          <p:spPr>
            <a:xfrm rot="21435688">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33000">
                    <a:schemeClr val="accent2">
                      <a:alpha val="56000"/>
                    </a:schemeClr>
                  </a:gs>
                  <a:gs pos="44000">
                    <a:schemeClr val="accent1"/>
                  </a:gs>
                  <a:gs pos="74000">
                    <a:schemeClr val="accent4"/>
                  </a:gs>
                </a:gsLst>
                <a:lin ang="540000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rtl="0" eaLnBrk="1" latinLnBrk="0" hangingPunct="1">
        <a:spcBef>
          <a:spcPct val="0"/>
        </a:spcBef>
        <a:buNone/>
        <a:defRPr kumimoji="1"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1"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1"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1"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1"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1"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1"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1"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1"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1" sz="1400" kern="1200" baseline="0">
          <a:solidFill>
            <a:schemeClr val="tx1"/>
          </a:solidFill>
          <a:latin typeface="+mn-lt"/>
          <a:ea typeface="+mn-ea"/>
          <a:cs typeface="+mn-cs"/>
        </a:defRPr>
      </a:lvl9pPr>
    </p:bodyStyle>
    <p:otherStyle>
      <a:lvl1pPr marL="0" algn="l" rtl="0" eaLnBrk="1" latinLnBrk="0" hangingPunct="1">
        <a:defRPr kumimoji="1" kern="1200">
          <a:solidFill>
            <a:schemeClr val="tx1"/>
          </a:solidFill>
          <a:latin typeface="+mn-lt"/>
          <a:ea typeface="+mn-ea"/>
          <a:cs typeface="+mn-cs"/>
        </a:defRPr>
      </a:lvl1pPr>
      <a:lvl2pPr marL="457200" algn="l" rtl="0" eaLnBrk="1" latinLnBrk="0" hangingPunct="1">
        <a:defRPr kumimoji="1" kern="1200">
          <a:solidFill>
            <a:schemeClr val="tx1"/>
          </a:solidFill>
          <a:latin typeface="+mn-lt"/>
          <a:ea typeface="+mn-ea"/>
          <a:cs typeface="+mn-cs"/>
        </a:defRPr>
      </a:lvl2pPr>
      <a:lvl3pPr marL="914400" algn="l" rtl="0" eaLnBrk="1" latinLnBrk="0" hangingPunct="1">
        <a:defRPr kumimoji="1" kern="1200">
          <a:solidFill>
            <a:schemeClr val="tx1"/>
          </a:solidFill>
          <a:latin typeface="+mn-lt"/>
          <a:ea typeface="+mn-ea"/>
          <a:cs typeface="+mn-cs"/>
        </a:defRPr>
      </a:lvl3pPr>
      <a:lvl4pPr marL="1371600" algn="l" rtl="0" eaLnBrk="1" latinLnBrk="0" hangingPunct="1">
        <a:defRPr kumimoji="1" kern="1200">
          <a:solidFill>
            <a:schemeClr val="tx1"/>
          </a:solidFill>
          <a:latin typeface="+mn-lt"/>
          <a:ea typeface="+mn-ea"/>
          <a:cs typeface="+mn-cs"/>
        </a:defRPr>
      </a:lvl4pPr>
      <a:lvl5pPr marL="1828800" algn="l" rtl="0" eaLnBrk="1" latinLnBrk="0" hangingPunct="1">
        <a:defRPr kumimoji="1" kern="1200">
          <a:solidFill>
            <a:schemeClr val="tx1"/>
          </a:solidFill>
          <a:latin typeface="+mn-lt"/>
          <a:ea typeface="+mn-ea"/>
          <a:cs typeface="+mn-cs"/>
        </a:defRPr>
      </a:lvl5pPr>
      <a:lvl6pPr marL="2286000" algn="l" rtl="0" eaLnBrk="1" latinLnBrk="0" hangingPunct="1">
        <a:defRPr kumimoji="1" kern="1200">
          <a:solidFill>
            <a:schemeClr val="tx1"/>
          </a:solidFill>
          <a:latin typeface="+mn-lt"/>
          <a:ea typeface="+mn-ea"/>
          <a:cs typeface="+mn-cs"/>
        </a:defRPr>
      </a:lvl6pPr>
      <a:lvl7pPr marL="2743200" algn="l" rtl="0" eaLnBrk="1" latinLnBrk="0" hangingPunct="1">
        <a:defRPr kumimoji="1" kern="1200">
          <a:solidFill>
            <a:schemeClr val="tx1"/>
          </a:solidFill>
          <a:latin typeface="+mn-lt"/>
          <a:ea typeface="+mn-ea"/>
          <a:cs typeface="+mn-cs"/>
        </a:defRPr>
      </a:lvl7pPr>
      <a:lvl8pPr marL="3200400" algn="l" rtl="0" eaLnBrk="1" latinLnBrk="0" hangingPunct="1">
        <a:defRPr kumimoji="1" kern="1200">
          <a:solidFill>
            <a:schemeClr val="tx1"/>
          </a:solidFill>
          <a:latin typeface="+mn-lt"/>
          <a:ea typeface="+mn-ea"/>
          <a:cs typeface="+mn-cs"/>
        </a:defRPr>
      </a:lvl8pPr>
      <a:lvl9pPr marL="3657600" algn="l" rtl="0" eaLnBrk="1" latinLnBrk="0" hangingPunct="1">
        <a:defRPr kumimoji="1"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3.jpg"/></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7"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7.jpg"/><Relationship Id="rId5" Type="http://schemas.openxmlformats.org/officeDocument/2006/relationships/image" Target="../media/image6.png"/><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12.jpeg"/><Relationship Id="rId5" Type="http://schemas.openxmlformats.org/officeDocument/2006/relationships/image" Target="../media/image11.jpeg"/><Relationship Id="rId4" Type="http://schemas.openxmlformats.org/officeDocument/2006/relationships/image" Target="../media/image10.jpeg"/></Relationships>
</file>

<file path=ppt/slides/_rels/slide4.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14.jpg"/></Relationships>
</file>

<file path=ppt/slides/_rels/slide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16.png"/><Relationship Id="rId4" Type="http://schemas.microsoft.com/office/2007/relationships/hdphoto" Target="../media/hdphoto1.wdp"/></Relationships>
</file>

<file path=ppt/slides/_rels/slide6.xml.rels><?xml version="1.0" encoding="UTF-8" standalone="yes"?>
<Relationships xmlns="http://schemas.openxmlformats.org/package/2006/relationships"><Relationship Id="rId3" Type="http://schemas.openxmlformats.org/officeDocument/2006/relationships/image" Target="../media/image17.jpeg"/><Relationship Id="rId7" Type="http://schemas.openxmlformats.org/officeDocument/2006/relationships/image" Target="../media/image21.jpe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20.jpeg"/><Relationship Id="rId5" Type="http://schemas.openxmlformats.org/officeDocument/2006/relationships/image" Target="../media/image19.jpeg"/><Relationship Id="rId4" Type="http://schemas.openxmlformats.org/officeDocument/2006/relationships/image" Target="../media/image18.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8" name="角丸四角形 5"/>
          <p:cNvSpPr/>
          <p:nvPr/>
        </p:nvSpPr>
        <p:spPr>
          <a:xfrm>
            <a:off x="413165" y="1361636"/>
            <a:ext cx="8352928" cy="5223097"/>
          </a:xfrm>
          <a:prstGeom prst="roundRect">
            <a:avLst>
              <a:gd name="adj" fmla="val 6379"/>
            </a:avLst>
          </a:prstGeom>
          <a:noFill/>
          <a:ln>
            <a:solidFill>
              <a:schemeClr val="tx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ja-JP" altLang="en-US" sz="3600" spc="-90" dirty="0">
                <a:solidFill>
                  <a:schemeClr val="tx1"/>
                </a:solidFill>
                <a:latin typeface="HGP創英角ｺﾞｼｯｸUB" pitchFamily="50" charset="-128"/>
                <a:ea typeface="HGP創英角ｺﾞｼｯｸUB" pitchFamily="50" charset="-128"/>
              </a:rPr>
              <a:t>　　　　　　　　　　</a:t>
            </a:r>
            <a:endParaRPr lang="en-US" altLang="ja-JP" sz="3600" spc="-90" dirty="0">
              <a:solidFill>
                <a:schemeClr val="tx1"/>
              </a:solidFill>
              <a:latin typeface="HGP創英角ｺﾞｼｯｸUB" pitchFamily="50" charset="-128"/>
              <a:ea typeface="HGP創英角ｺﾞｼｯｸUB" pitchFamily="50" charset="-128"/>
            </a:endParaRPr>
          </a:p>
          <a:p>
            <a:r>
              <a:rPr lang="ja-JP" altLang="en-US" sz="3600" spc="-90" dirty="0">
                <a:solidFill>
                  <a:schemeClr val="tx1"/>
                </a:solidFill>
                <a:latin typeface="HGP創英角ｺﾞｼｯｸUB" pitchFamily="50" charset="-128"/>
                <a:ea typeface="HGP創英角ｺﾞｼｯｸUB" pitchFamily="50" charset="-128"/>
              </a:rPr>
              <a:t>　</a:t>
            </a:r>
          </a:p>
        </p:txBody>
      </p:sp>
      <p:sp>
        <p:nvSpPr>
          <p:cNvPr id="7" name="正方形/長方形 6"/>
          <p:cNvSpPr/>
          <p:nvPr/>
        </p:nvSpPr>
        <p:spPr>
          <a:xfrm>
            <a:off x="735012" y="1575922"/>
            <a:ext cx="7709236" cy="169393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ja-JP" altLang="en-US" sz="3800" spc="-90" dirty="0">
                <a:solidFill>
                  <a:prstClr val="black"/>
                </a:solidFill>
                <a:latin typeface="HGP創英角ｺﾞｼｯｸUB" pitchFamily="50" charset="-128"/>
                <a:ea typeface="HGP創英角ｺﾞｼｯｸUB" pitchFamily="50" charset="-128"/>
              </a:rPr>
              <a:t>札幌市では、救急出動件数が増え続けています。</a:t>
            </a:r>
            <a:endParaRPr kumimoji="1" lang="ja-JP" altLang="en-US" dirty="0"/>
          </a:p>
        </p:txBody>
      </p:sp>
      <p:sp>
        <p:nvSpPr>
          <p:cNvPr id="1149" name="テキスト ボックス 8"/>
          <p:cNvSpPr txBox="1"/>
          <p:nvPr/>
        </p:nvSpPr>
        <p:spPr>
          <a:xfrm>
            <a:off x="94648" y="440265"/>
            <a:ext cx="8989962" cy="861774"/>
          </a:xfrm>
          <a:prstGeom prst="rect">
            <a:avLst/>
          </a:prstGeom>
          <a:noFill/>
        </p:spPr>
        <p:txBody>
          <a:bodyPr wrap="none" rtlCol="0">
            <a:spAutoFit/>
          </a:bodyPr>
          <a:lstStyle/>
          <a:p>
            <a:pPr algn="r"/>
            <a:r>
              <a:rPr kumimoji="1" lang="ja-JP" altLang="en-US" sz="5000" dirty="0">
                <a:latin typeface="HGP創英角ｺﾞｼｯｸUB" pitchFamily="50" charset="-128"/>
                <a:ea typeface="HGP創英角ｺﾞｼｯｸUB" pitchFamily="50" charset="-128"/>
              </a:rPr>
              <a:t>救急車を呼ぶかどうか迷ったら？</a:t>
            </a:r>
          </a:p>
        </p:txBody>
      </p:sp>
      <p:sp>
        <p:nvSpPr>
          <p:cNvPr id="12" name="正方形/長方形 11"/>
          <p:cNvSpPr/>
          <p:nvPr/>
        </p:nvSpPr>
        <p:spPr>
          <a:xfrm>
            <a:off x="735011" y="2704512"/>
            <a:ext cx="7709236" cy="155927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ja-JP" altLang="en-US" sz="3800" spc="-90" dirty="0">
                <a:solidFill>
                  <a:prstClr val="black"/>
                </a:solidFill>
                <a:latin typeface="HGP創英角ｺﾞｼｯｸUB" pitchFamily="50" charset="-128"/>
                <a:ea typeface="HGP創英角ｺﾞｼｯｸUB" pitchFamily="50" charset="-128"/>
              </a:rPr>
              <a:t>本当に救急車が必要な人が利用できるよう、不要な救急要請はやめましょう。</a:t>
            </a:r>
            <a:endParaRPr kumimoji="1" lang="ja-JP" altLang="en-US" dirty="0"/>
          </a:p>
        </p:txBody>
      </p:sp>
      <p:pic>
        <p:nvPicPr>
          <p:cNvPr id="2" name="図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79753" y="4160004"/>
            <a:ext cx="1869320" cy="1869320"/>
          </a:xfrm>
          <a:prstGeom prst="rect">
            <a:avLst/>
          </a:prstGeom>
        </p:spPr>
      </p:pic>
      <p:pic>
        <p:nvPicPr>
          <p:cNvPr id="3" name="図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855551" y="4160004"/>
            <a:ext cx="1869321" cy="1869321"/>
          </a:xfrm>
          <a:prstGeom prst="rect">
            <a:avLst/>
          </a:prstGeom>
        </p:spPr>
      </p:pic>
    </p:spTree>
    <p:extLst>
      <p:ext uri="{BB962C8B-B14F-4D97-AF65-F5344CB8AC3E}">
        <p14:creationId xmlns:p14="http://schemas.microsoft.com/office/powerpoint/2010/main" val="9681303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149"/>
                                        </p:tgtEl>
                                        <p:attrNameLst>
                                          <p:attrName>style.visibility</p:attrName>
                                        </p:attrNameLst>
                                      </p:cBhvr>
                                      <p:to>
                                        <p:strVal val="visible"/>
                                      </p:to>
                                    </p:set>
                                    <p:animEffect transition="in" filter="fade">
                                      <p:cBhvr>
                                        <p:cTn id="7" dur="1000"/>
                                        <p:tgtEl>
                                          <p:spTgt spid="1149"/>
                                        </p:tgtEl>
                                      </p:cBhvr>
                                    </p:animEffect>
                                    <p:anim calcmode="lin" valueType="num">
                                      <p:cBhvr>
                                        <p:cTn id="8" dur="1000" fill="hold"/>
                                        <p:tgtEl>
                                          <p:spTgt spid="1149"/>
                                        </p:tgtEl>
                                        <p:attrNameLst>
                                          <p:attrName>ppt_x</p:attrName>
                                        </p:attrNameLst>
                                      </p:cBhvr>
                                      <p:tavLst>
                                        <p:tav tm="0">
                                          <p:val>
                                            <p:strVal val="#ppt_x"/>
                                          </p:val>
                                        </p:tav>
                                        <p:tav tm="100000">
                                          <p:val>
                                            <p:strVal val="#ppt_x"/>
                                          </p:val>
                                        </p:tav>
                                      </p:tavLst>
                                    </p:anim>
                                    <p:anim calcmode="lin" valueType="num">
                                      <p:cBhvr>
                                        <p:cTn id="9" dur="1000" fill="hold"/>
                                        <p:tgtEl>
                                          <p:spTgt spid="1149"/>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grpId="0" nodeType="clickEffect">
                                  <p:stCondLst>
                                    <p:cond delay="0"/>
                                  </p:stCondLst>
                                  <p:childTnLst>
                                    <p:set>
                                      <p:cBhvr>
                                        <p:cTn id="13" dur="1" fill="hold">
                                          <p:stCondLst>
                                            <p:cond delay="0"/>
                                          </p:stCondLst>
                                        </p:cTn>
                                        <p:tgtEl>
                                          <p:spTgt spid="1148"/>
                                        </p:tgtEl>
                                        <p:attrNameLst>
                                          <p:attrName>style.visibility</p:attrName>
                                        </p:attrNameLst>
                                      </p:cBhvr>
                                      <p:to>
                                        <p:strVal val="visible"/>
                                      </p:to>
                                    </p:set>
                                    <p:animEffect transition="in" filter="fade">
                                      <p:cBhvr>
                                        <p:cTn id="14" dur="1000"/>
                                        <p:tgtEl>
                                          <p:spTgt spid="1148"/>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fade">
                                      <p:cBhvr>
                                        <p:cTn id="19" dur="1000"/>
                                        <p:tgtEl>
                                          <p:spTgt spid="7"/>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12"/>
                                        </p:tgtEl>
                                        <p:attrNameLst>
                                          <p:attrName>style.visibility</p:attrName>
                                        </p:attrNameLst>
                                      </p:cBhvr>
                                      <p:to>
                                        <p:strVal val="visible"/>
                                      </p:to>
                                    </p:set>
                                    <p:animEffect transition="in" filter="fade">
                                      <p:cBhvr>
                                        <p:cTn id="24" dur="1000"/>
                                        <p:tgtEl>
                                          <p:spTgt spid="12"/>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nodeType="clickEffect">
                                  <p:stCondLst>
                                    <p:cond delay="0"/>
                                  </p:stCondLst>
                                  <p:childTnLst>
                                    <p:set>
                                      <p:cBhvr>
                                        <p:cTn id="28" dur="1" fill="hold">
                                          <p:stCondLst>
                                            <p:cond delay="0"/>
                                          </p:stCondLst>
                                        </p:cTn>
                                        <p:tgtEl>
                                          <p:spTgt spid="3"/>
                                        </p:tgtEl>
                                        <p:attrNameLst>
                                          <p:attrName>style.visibility</p:attrName>
                                        </p:attrNameLst>
                                      </p:cBhvr>
                                      <p:to>
                                        <p:strVal val="visible"/>
                                      </p:to>
                                    </p:set>
                                    <p:animEffect transition="in" filter="fade">
                                      <p:cBhvr>
                                        <p:cTn id="29" dur="500"/>
                                        <p:tgtEl>
                                          <p:spTgt spid="3"/>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nodeType="clickEffect">
                                  <p:stCondLst>
                                    <p:cond delay="0"/>
                                  </p:stCondLst>
                                  <p:childTnLst>
                                    <p:set>
                                      <p:cBhvr>
                                        <p:cTn id="33" dur="1" fill="hold">
                                          <p:stCondLst>
                                            <p:cond delay="0"/>
                                          </p:stCondLst>
                                        </p:cTn>
                                        <p:tgtEl>
                                          <p:spTgt spid="2"/>
                                        </p:tgtEl>
                                        <p:attrNameLst>
                                          <p:attrName>style.visibility</p:attrName>
                                        </p:attrNameLst>
                                      </p:cBhvr>
                                      <p:to>
                                        <p:strVal val="visible"/>
                                      </p:to>
                                    </p:set>
                                    <p:animEffect transition="in" filter="fade">
                                      <p:cBhvr>
                                        <p:cTn id="34"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48" grpId="0" animBg="1"/>
      <p:bldP spid="7" grpId="0"/>
      <p:bldP spid="1149" grpId="0"/>
      <p:bldP spid="12"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9" name="テキスト ボックス 8"/>
          <p:cNvSpPr txBox="1"/>
          <p:nvPr/>
        </p:nvSpPr>
        <p:spPr>
          <a:xfrm>
            <a:off x="93519" y="6355"/>
            <a:ext cx="8854718" cy="784830"/>
          </a:xfrm>
          <a:prstGeom prst="rect">
            <a:avLst/>
          </a:prstGeom>
          <a:noFill/>
        </p:spPr>
        <p:txBody>
          <a:bodyPr wrap="square" rtlCol="0">
            <a:spAutoFit/>
          </a:bodyPr>
          <a:lstStyle/>
          <a:p>
            <a:pPr algn="ctr"/>
            <a:r>
              <a:rPr lang="ja-JP" altLang="en-US" sz="4500" dirty="0">
                <a:latin typeface="HGP創英角ｺﾞｼｯｸUB" pitchFamily="50" charset="-128"/>
                <a:ea typeface="HGP創英角ｺﾞｼｯｸUB" pitchFamily="50" charset="-128"/>
              </a:rPr>
              <a:t>その救急車、ダメ！！①</a:t>
            </a:r>
            <a:endParaRPr kumimoji="1" lang="ja-JP" altLang="en-US" sz="4500" dirty="0">
              <a:latin typeface="HGP創英角ｺﾞｼｯｸUB" pitchFamily="50" charset="-128"/>
              <a:ea typeface="HGP創英角ｺﾞｼｯｸUB" pitchFamily="50" charset="-128"/>
            </a:endParaRPr>
          </a:p>
        </p:txBody>
      </p:sp>
      <p:sp>
        <p:nvSpPr>
          <p:cNvPr id="10" name="正方形/長方形 9"/>
          <p:cNvSpPr/>
          <p:nvPr/>
        </p:nvSpPr>
        <p:spPr>
          <a:xfrm>
            <a:off x="93519" y="1006589"/>
            <a:ext cx="4465929" cy="5628127"/>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lvl="0"/>
            <a:r>
              <a:rPr lang="ja-JP" altLang="en-US" sz="3800" spc="-90" dirty="0">
                <a:solidFill>
                  <a:prstClr val="black"/>
                </a:solidFill>
                <a:latin typeface="HGP創英角ｺﾞｼｯｸUB" pitchFamily="50" charset="-128"/>
                <a:ea typeface="HGP創英角ｺﾞｼｯｸUB" pitchFamily="50" charset="-128"/>
              </a:rPr>
              <a:t>病院がわからないから、救急車を呼ぼう！</a:t>
            </a:r>
            <a:endParaRPr kumimoji="1" lang="ja-JP" altLang="en-US" dirty="0"/>
          </a:p>
        </p:txBody>
      </p:sp>
      <p:sp>
        <p:nvSpPr>
          <p:cNvPr id="7" name="正方形/長方形 6"/>
          <p:cNvSpPr/>
          <p:nvPr/>
        </p:nvSpPr>
        <p:spPr>
          <a:xfrm>
            <a:off x="923277" y="3996942"/>
            <a:ext cx="865904" cy="26763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0" name="正方形/長方形 19"/>
          <p:cNvSpPr/>
          <p:nvPr/>
        </p:nvSpPr>
        <p:spPr>
          <a:xfrm>
            <a:off x="4559448" y="1006589"/>
            <a:ext cx="4465929" cy="5628127"/>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lvl="0"/>
            <a:r>
              <a:rPr lang="ja-JP" altLang="en-US" sz="3800" spc="-90" dirty="0">
                <a:solidFill>
                  <a:prstClr val="black"/>
                </a:solidFill>
                <a:latin typeface="HGP創英角ｺﾞｼｯｸUB" pitchFamily="50" charset="-128"/>
                <a:ea typeface="HGP創英角ｺﾞｼｯｸUB" pitchFamily="50" charset="-128"/>
              </a:rPr>
              <a:t>交通手段がないから、救急車を呼ぼう！</a:t>
            </a:r>
            <a:endParaRPr kumimoji="1" lang="ja-JP" altLang="en-US" dirty="0"/>
          </a:p>
        </p:txBody>
      </p:sp>
      <p:pic>
        <p:nvPicPr>
          <p:cNvPr id="2" name="図 1"/>
          <p:cNvPicPr>
            <a:picLocks noChangeAspect="1"/>
          </p:cNvPicPr>
          <p:nvPr/>
        </p:nvPicPr>
        <p:blipFill rotWithShape="1">
          <a:blip r:embed="rId3">
            <a:extLst>
              <a:ext uri="{28A0092B-C50C-407E-A947-70E740481C1C}">
                <a14:useLocalDpi xmlns:a14="http://schemas.microsoft.com/office/drawing/2010/main" val="0"/>
              </a:ext>
            </a:extLst>
          </a:blip>
          <a:srcRect t="-7167"/>
          <a:stretch/>
        </p:blipFill>
        <p:spPr>
          <a:xfrm>
            <a:off x="411603" y="2461113"/>
            <a:ext cx="2137859" cy="2291072"/>
          </a:xfrm>
          <a:prstGeom prst="rect">
            <a:avLst/>
          </a:prstGeom>
        </p:spPr>
      </p:pic>
      <p:pic>
        <p:nvPicPr>
          <p:cNvPr id="3" name="図 2"/>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3285287" y="5600848"/>
            <a:ext cx="962025" cy="1001054"/>
          </a:xfrm>
          <a:prstGeom prst="rect">
            <a:avLst/>
          </a:prstGeom>
        </p:spPr>
      </p:pic>
      <p:sp>
        <p:nvSpPr>
          <p:cNvPr id="9" name="四角形吹き出し 8"/>
          <p:cNvSpPr/>
          <p:nvPr/>
        </p:nvSpPr>
        <p:spPr>
          <a:xfrm>
            <a:off x="417550" y="2190967"/>
            <a:ext cx="3829762" cy="870550"/>
          </a:xfrm>
          <a:prstGeom prst="wedgeRectCallout">
            <a:avLst>
              <a:gd name="adj1" fmla="val 5362"/>
              <a:gd name="adj2" fmla="val 101821"/>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3200" spc="-90" dirty="0">
                <a:solidFill>
                  <a:prstClr val="black"/>
                </a:solidFill>
                <a:latin typeface="HGP創英角ｺﾞｼｯｸUB" pitchFamily="50" charset="-128"/>
                <a:ea typeface="HGP創英角ｺﾞｼｯｸUB" pitchFamily="50" charset="-128"/>
              </a:rPr>
              <a:t>その救急車、ダメ！！</a:t>
            </a:r>
            <a:endParaRPr kumimoji="1" lang="ja-JP" altLang="en-US" sz="3200" dirty="0">
              <a:noFill/>
            </a:endParaRPr>
          </a:p>
        </p:txBody>
      </p:sp>
      <p:sp>
        <p:nvSpPr>
          <p:cNvPr id="16" name="四角形吹き出し 15"/>
          <p:cNvSpPr/>
          <p:nvPr/>
        </p:nvSpPr>
        <p:spPr>
          <a:xfrm>
            <a:off x="246134" y="5427043"/>
            <a:ext cx="2695414" cy="923344"/>
          </a:xfrm>
          <a:prstGeom prst="wedgeRectCallout">
            <a:avLst>
              <a:gd name="adj1" fmla="val 71036"/>
              <a:gd name="adj2" fmla="val 20842"/>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200" dirty="0">
                <a:solidFill>
                  <a:schemeClr val="tx1"/>
                </a:solidFill>
                <a:latin typeface="HGP創英角ｺﾞｼｯｸUB" panose="020B0900000000000000" pitchFamily="50" charset="-128"/>
                <a:ea typeface="HGP創英角ｺﾞｼｯｸUB" panose="020B0900000000000000" pitchFamily="50" charset="-128"/>
              </a:rPr>
              <a:t>病院について調べたい時は、救急医療情報案内センターに！</a:t>
            </a:r>
            <a:endParaRPr lang="en-US" altLang="ja-JP" sz="1200" dirty="0">
              <a:solidFill>
                <a:schemeClr val="tx1"/>
              </a:solidFill>
              <a:latin typeface="HGP創英角ｺﾞｼｯｸUB" panose="020B0900000000000000" pitchFamily="50" charset="-128"/>
              <a:ea typeface="HGP創英角ｺﾞｼｯｸUB" panose="020B0900000000000000" pitchFamily="50" charset="-128"/>
            </a:endParaRPr>
          </a:p>
          <a:p>
            <a:r>
              <a:rPr lang="ja-JP" altLang="en-US" sz="1200" dirty="0">
                <a:solidFill>
                  <a:schemeClr val="tx1"/>
                </a:solidFill>
                <a:latin typeface="HGP創英角ｺﾞｼｯｸUB" panose="020B0900000000000000" pitchFamily="50" charset="-128"/>
                <a:ea typeface="HGP創英角ｺﾞｼｯｸUB" panose="020B0900000000000000" pitchFamily="50" charset="-128"/>
              </a:rPr>
              <a:t>「</a:t>
            </a:r>
            <a:r>
              <a:rPr lang="en-US" altLang="ja-JP" sz="1200" dirty="0">
                <a:solidFill>
                  <a:schemeClr val="tx1"/>
                </a:solidFill>
                <a:latin typeface="HGP創英角ｺﾞｼｯｸUB" panose="020B0900000000000000" pitchFamily="50" charset="-128"/>
                <a:ea typeface="HGP創英角ｺﾞｼｯｸUB" panose="020B0900000000000000" pitchFamily="50" charset="-128"/>
              </a:rPr>
              <a:t>0120-20-8699</a:t>
            </a:r>
            <a:r>
              <a:rPr lang="ja-JP" altLang="en-US" sz="1200" dirty="0">
                <a:solidFill>
                  <a:schemeClr val="tx1"/>
                </a:solidFill>
                <a:latin typeface="HGP創英角ｺﾞｼｯｸUB" panose="020B0900000000000000" pitchFamily="50" charset="-128"/>
                <a:ea typeface="HGP創英角ｺﾞｼｯｸUB" panose="020B0900000000000000" pitchFamily="50" charset="-128"/>
              </a:rPr>
              <a:t>（フリーダイヤル）」</a:t>
            </a:r>
            <a:endParaRPr lang="en-US" altLang="ja-JP" sz="1200" dirty="0">
              <a:solidFill>
                <a:schemeClr val="tx1"/>
              </a:solidFill>
              <a:latin typeface="HGP創英角ｺﾞｼｯｸUB" panose="020B0900000000000000" pitchFamily="50" charset="-128"/>
              <a:ea typeface="HGP創英角ｺﾞｼｯｸUB" panose="020B0900000000000000" pitchFamily="50" charset="-128"/>
            </a:endParaRPr>
          </a:p>
          <a:p>
            <a:r>
              <a:rPr lang="ja-JP" altLang="en-US" sz="1200" dirty="0">
                <a:solidFill>
                  <a:schemeClr val="tx1"/>
                </a:solidFill>
                <a:latin typeface="HGP創英角ｺﾞｼｯｸUB" panose="020B0900000000000000" pitchFamily="50" charset="-128"/>
                <a:ea typeface="HGP創英角ｺﾞｼｯｸUB" panose="020B0900000000000000" pitchFamily="50" charset="-128"/>
              </a:rPr>
              <a:t>「</a:t>
            </a:r>
            <a:r>
              <a:rPr lang="en-US" altLang="ja-JP" sz="1200" dirty="0">
                <a:solidFill>
                  <a:schemeClr val="tx1"/>
                </a:solidFill>
                <a:latin typeface="HGP創英角ｺﾞｼｯｸUB" panose="020B0900000000000000" pitchFamily="50" charset="-128"/>
                <a:ea typeface="HGP創英角ｺﾞｼｯｸUB" panose="020B0900000000000000" pitchFamily="50" charset="-128"/>
              </a:rPr>
              <a:t>011-221-8699</a:t>
            </a:r>
            <a:r>
              <a:rPr lang="ja-JP" altLang="en-US" sz="1200" dirty="0">
                <a:solidFill>
                  <a:schemeClr val="tx1"/>
                </a:solidFill>
                <a:latin typeface="HGP創英角ｺﾞｼｯｸUB" panose="020B0900000000000000" pitchFamily="50" charset="-128"/>
                <a:ea typeface="HGP創英角ｺﾞｼｯｸUB" panose="020B0900000000000000" pitchFamily="50" charset="-128"/>
              </a:rPr>
              <a:t>（携帯電話等）」</a:t>
            </a:r>
          </a:p>
        </p:txBody>
      </p:sp>
      <p:grpSp>
        <p:nvGrpSpPr>
          <p:cNvPr id="12" name="グループ化 11"/>
          <p:cNvGrpSpPr/>
          <p:nvPr/>
        </p:nvGrpSpPr>
        <p:grpSpPr>
          <a:xfrm>
            <a:off x="2628149" y="4130758"/>
            <a:ext cx="1695147" cy="1150388"/>
            <a:chOff x="2628149" y="4130758"/>
            <a:chExt cx="1695147" cy="1150388"/>
          </a:xfrm>
        </p:grpSpPr>
        <p:sp>
          <p:nvSpPr>
            <p:cNvPr id="18" name="四角形吹き出し 17"/>
            <p:cNvSpPr/>
            <p:nvPr/>
          </p:nvSpPr>
          <p:spPr>
            <a:xfrm>
              <a:off x="2628149" y="4130758"/>
              <a:ext cx="1695147" cy="1150388"/>
            </a:xfrm>
            <a:prstGeom prst="wedgeRectCallout">
              <a:avLst>
                <a:gd name="adj1" fmla="val 6119"/>
                <a:gd name="adj2" fmla="val 76208"/>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ja-JP" altLang="en-US" sz="1200" dirty="0">
                  <a:solidFill>
                    <a:schemeClr val="tx1"/>
                  </a:solidFill>
                  <a:latin typeface="HGP創英角ｺﾞｼｯｸUB" panose="020B0900000000000000" pitchFamily="50" charset="-128"/>
                  <a:ea typeface="HGP創英角ｺﾞｼｯｸUB" panose="020B0900000000000000" pitchFamily="50" charset="-128"/>
                </a:rPr>
                <a:t>パソコンなら</a:t>
              </a:r>
              <a:endParaRPr lang="en-US" altLang="ja-JP" sz="1200" dirty="0">
                <a:solidFill>
                  <a:schemeClr val="tx1"/>
                </a:solidFill>
                <a:latin typeface="HGP創英角ｺﾞｼｯｸUB" panose="020B0900000000000000" pitchFamily="50" charset="-128"/>
                <a:ea typeface="HGP創英角ｺﾞｼｯｸUB" panose="020B0900000000000000" pitchFamily="50" charset="-128"/>
              </a:endParaRPr>
            </a:p>
            <a:p>
              <a:r>
                <a:rPr lang="ja-JP" altLang="en-US" sz="1200" dirty="0">
                  <a:solidFill>
                    <a:schemeClr val="tx1"/>
                  </a:solidFill>
                  <a:latin typeface="HGP創英角ｺﾞｼｯｸUB" panose="020B0900000000000000" pitchFamily="50" charset="-128"/>
                  <a:ea typeface="HGP創英角ｺﾞｼｯｸUB" panose="020B0900000000000000" pitchFamily="50" charset="-128"/>
                </a:rPr>
                <a:t>「北海道医療機能情報システム」で検索</a:t>
              </a:r>
              <a:endParaRPr lang="en-US" altLang="ja-JP" sz="1200" dirty="0">
                <a:solidFill>
                  <a:schemeClr val="tx1"/>
                </a:solidFill>
                <a:latin typeface="HGP創英角ｺﾞｼｯｸUB" panose="020B0900000000000000" pitchFamily="50" charset="-128"/>
                <a:ea typeface="HGP創英角ｺﾞｼｯｸUB" panose="020B0900000000000000" pitchFamily="50" charset="-128"/>
              </a:endParaRPr>
            </a:p>
            <a:p>
              <a:endParaRPr lang="ja-JP" altLang="en-US" sz="1200" dirty="0">
                <a:solidFill>
                  <a:schemeClr val="tx1"/>
                </a:solidFill>
                <a:latin typeface="HGP創英角ｺﾞｼｯｸUB" panose="020B0900000000000000" pitchFamily="50" charset="-128"/>
                <a:ea typeface="HGP創英角ｺﾞｼｯｸUB" panose="020B0900000000000000" pitchFamily="50" charset="-128"/>
              </a:endParaRPr>
            </a:p>
          </p:txBody>
        </p:sp>
        <p:pic>
          <p:nvPicPr>
            <p:cNvPr id="11" name="図 10"/>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3193940" y="4816861"/>
              <a:ext cx="1066921" cy="393314"/>
            </a:xfrm>
            <a:prstGeom prst="rect">
              <a:avLst/>
            </a:prstGeom>
          </p:spPr>
        </p:pic>
      </p:grpSp>
      <p:pic>
        <p:nvPicPr>
          <p:cNvPr id="13" name="図 12"/>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743285" y="2544559"/>
            <a:ext cx="2124179" cy="2124179"/>
          </a:xfrm>
          <a:prstGeom prst="rect">
            <a:avLst/>
          </a:prstGeom>
        </p:spPr>
      </p:pic>
      <p:sp>
        <p:nvSpPr>
          <p:cNvPr id="23" name="四角形吹き出し 22"/>
          <p:cNvSpPr/>
          <p:nvPr/>
        </p:nvSpPr>
        <p:spPr>
          <a:xfrm>
            <a:off x="6795630" y="2423013"/>
            <a:ext cx="2196880" cy="870550"/>
          </a:xfrm>
          <a:prstGeom prst="wedgeRectCallout">
            <a:avLst>
              <a:gd name="adj1" fmla="val -47807"/>
              <a:gd name="adj2" fmla="val 76555"/>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3200" spc="-90" dirty="0">
                <a:solidFill>
                  <a:prstClr val="black"/>
                </a:solidFill>
                <a:latin typeface="HGP創英角ｺﾞｼｯｸUB" pitchFamily="50" charset="-128"/>
                <a:ea typeface="HGP創英角ｺﾞｼｯｸUB" pitchFamily="50" charset="-128"/>
              </a:rPr>
              <a:t>その救急車、ダメ！！</a:t>
            </a:r>
            <a:endParaRPr kumimoji="1" lang="ja-JP" altLang="en-US" sz="3200" dirty="0">
              <a:noFill/>
            </a:endParaRPr>
          </a:p>
        </p:txBody>
      </p:sp>
      <p:pic>
        <p:nvPicPr>
          <p:cNvPr id="15" name="図 14"/>
          <p:cNvPicPr>
            <a:picLocks noChangeAspect="1"/>
          </p:cNvPicPr>
          <p:nvPr/>
        </p:nvPicPr>
        <p:blipFill rotWithShape="1">
          <a:blip r:embed="rId7" cstate="screen">
            <a:extLst>
              <a:ext uri="{28A0092B-C50C-407E-A947-70E740481C1C}">
                <a14:useLocalDpi xmlns:a14="http://schemas.microsoft.com/office/drawing/2010/main"/>
              </a:ext>
            </a:extLst>
          </a:blip>
          <a:srcRect/>
          <a:stretch/>
        </p:blipFill>
        <p:spPr>
          <a:xfrm>
            <a:off x="6802593" y="5055254"/>
            <a:ext cx="1924197" cy="1238866"/>
          </a:xfrm>
          <a:prstGeom prst="rect">
            <a:avLst/>
          </a:prstGeom>
        </p:spPr>
      </p:pic>
      <p:sp>
        <p:nvSpPr>
          <p:cNvPr id="19" name="加算記号 18"/>
          <p:cNvSpPr/>
          <p:nvPr/>
        </p:nvSpPr>
        <p:spPr>
          <a:xfrm rot="2512296">
            <a:off x="6835632" y="4808302"/>
            <a:ext cx="1909271" cy="1926310"/>
          </a:xfrm>
          <a:prstGeom prst="mathPlus">
            <a:avLst>
              <a:gd name="adj1" fmla="val 5035"/>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5" name="四角形吹き出し 24"/>
          <p:cNvSpPr/>
          <p:nvPr/>
        </p:nvSpPr>
        <p:spPr>
          <a:xfrm>
            <a:off x="4720271" y="4804333"/>
            <a:ext cx="2072141" cy="835656"/>
          </a:xfrm>
          <a:prstGeom prst="wedgeRectCallout">
            <a:avLst>
              <a:gd name="adj1" fmla="val 62658"/>
              <a:gd name="adj2" fmla="val 39733"/>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r>
              <a:rPr lang="ja-JP" altLang="en-US" sz="2000" dirty="0">
                <a:solidFill>
                  <a:schemeClr val="tx1"/>
                </a:solidFill>
                <a:latin typeface="HGP創英角ｺﾞｼｯｸUB" panose="020B0900000000000000" pitchFamily="50" charset="-128"/>
                <a:ea typeface="HGP創英角ｺﾞｼｯｸUB" panose="020B0900000000000000" pitchFamily="50" charset="-128"/>
              </a:rPr>
              <a:t>救急車はタクシーではありません！</a:t>
            </a:r>
          </a:p>
        </p:txBody>
      </p:sp>
    </p:spTree>
    <p:extLst>
      <p:ext uri="{BB962C8B-B14F-4D97-AF65-F5344CB8AC3E}">
        <p14:creationId xmlns:p14="http://schemas.microsoft.com/office/powerpoint/2010/main" val="765629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149"/>
                                        </p:tgtEl>
                                        <p:attrNameLst>
                                          <p:attrName>style.visibility</p:attrName>
                                        </p:attrNameLst>
                                      </p:cBhvr>
                                      <p:to>
                                        <p:strVal val="visible"/>
                                      </p:to>
                                    </p:set>
                                    <p:animEffect transition="in" filter="fade">
                                      <p:cBhvr>
                                        <p:cTn id="7" dur="1000"/>
                                        <p:tgtEl>
                                          <p:spTgt spid="114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10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fade">
                                      <p:cBhvr>
                                        <p:cTn id="17" dur="500"/>
                                        <p:tgtEl>
                                          <p:spTgt spid="2"/>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fade">
                                      <p:cBhvr>
                                        <p:cTn id="22" dur="1000"/>
                                        <p:tgtEl>
                                          <p:spTgt spid="9"/>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gtEl>
                                        <p:attrNameLst>
                                          <p:attrName>style.visibility</p:attrName>
                                        </p:attrNameLst>
                                      </p:cBhvr>
                                      <p:to>
                                        <p:strVal val="visible"/>
                                      </p:to>
                                    </p:set>
                                    <p:animEffect transition="in" filter="fade">
                                      <p:cBhvr>
                                        <p:cTn id="27" dur="500"/>
                                        <p:tgtEl>
                                          <p:spTgt spid="3"/>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6"/>
                                        </p:tgtEl>
                                        <p:attrNameLst>
                                          <p:attrName>style.visibility</p:attrName>
                                        </p:attrNameLst>
                                      </p:cBhvr>
                                      <p:to>
                                        <p:strVal val="visible"/>
                                      </p:to>
                                    </p:set>
                                    <p:animEffect transition="in" filter="fade">
                                      <p:cBhvr>
                                        <p:cTn id="32" dur="500"/>
                                        <p:tgtEl>
                                          <p:spTgt spid="16"/>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12"/>
                                        </p:tgtEl>
                                        <p:attrNameLst>
                                          <p:attrName>style.visibility</p:attrName>
                                        </p:attrNameLst>
                                      </p:cBhvr>
                                      <p:to>
                                        <p:strVal val="visible"/>
                                      </p:to>
                                    </p:set>
                                    <p:animEffect transition="in" filter="fade">
                                      <p:cBhvr>
                                        <p:cTn id="37" dur="500"/>
                                        <p:tgtEl>
                                          <p:spTgt spid="12"/>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20"/>
                                        </p:tgtEl>
                                        <p:attrNameLst>
                                          <p:attrName>style.visibility</p:attrName>
                                        </p:attrNameLst>
                                      </p:cBhvr>
                                      <p:to>
                                        <p:strVal val="visible"/>
                                      </p:to>
                                    </p:set>
                                    <p:animEffect transition="in" filter="fade">
                                      <p:cBhvr>
                                        <p:cTn id="42" dur="1000"/>
                                        <p:tgtEl>
                                          <p:spTgt spid="20"/>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13"/>
                                        </p:tgtEl>
                                        <p:attrNameLst>
                                          <p:attrName>style.visibility</p:attrName>
                                        </p:attrNameLst>
                                      </p:cBhvr>
                                      <p:to>
                                        <p:strVal val="visible"/>
                                      </p:to>
                                    </p:set>
                                    <p:animEffect transition="in" filter="fade">
                                      <p:cBhvr>
                                        <p:cTn id="47" dur="500"/>
                                        <p:tgtEl>
                                          <p:spTgt spid="13"/>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23"/>
                                        </p:tgtEl>
                                        <p:attrNameLst>
                                          <p:attrName>style.visibility</p:attrName>
                                        </p:attrNameLst>
                                      </p:cBhvr>
                                      <p:to>
                                        <p:strVal val="visible"/>
                                      </p:to>
                                    </p:set>
                                    <p:animEffect transition="in" filter="fade">
                                      <p:cBhvr>
                                        <p:cTn id="52" dur="1000"/>
                                        <p:tgtEl>
                                          <p:spTgt spid="23"/>
                                        </p:tgtEl>
                                      </p:cBhvr>
                                    </p:animEffect>
                                  </p:childTnLst>
                                </p:cTn>
                              </p:par>
                            </p:childTnLst>
                          </p:cTn>
                        </p:par>
                      </p:childTnLst>
                    </p:cTn>
                  </p:par>
                  <p:par>
                    <p:cTn id="53" fill="hold">
                      <p:stCondLst>
                        <p:cond delay="indefinite"/>
                      </p:stCondLst>
                      <p:childTnLst>
                        <p:par>
                          <p:cTn id="54" fill="hold">
                            <p:stCondLst>
                              <p:cond delay="0"/>
                            </p:stCondLst>
                            <p:childTnLst>
                              <p:par>
                                <p:cTn id="55" presetID="2" presetClass="entr" presetSubtype="2" fill="hold" nodeType="clickEffect">
                                  <p:stCondLst>
                                    <p:cond delay="0"/>
                                  </p:stCondLst>
                                  <p:childTnLst>
                                    <p:set>
                                      <p:cBhvr>
                                        <p:cTn id="56" dur="1" fill="hold">
                                          <p:stCondLst>
                                            <p:cond delay="0"/>
                                          </p:stCondLst>
                                        </p:cTn>
                                        <p:tgtEl>
                                          <p:spTgt spid="15"/>
                                        </p:tgtEl>
                                        <p:attrNameLst>
                                          <p:attrName>style.visibility</p:attrName>
                                        </p:attrNameLst>
                                      </p:cBhvr>
                                      <p:to>
                                        <p:strVal val="visible"/>
                                      </p:to>
                                    </p:set>
                                    <p:anim calcmode="lin" valueType="num">
                                      <p:cBhvr additive="base">
                                        <p:cTn id="57" dur="500" fill="hold"/>
                                        <p:tgtEl>
                                          <p:spTgt spid="15"/>
                                        </p:tgtEl>
                                        <p:attrNameLst>
                                          <p:attrName>ppt_x</p:attrName>
                                        </p:attrNameLst>
                                      </p:cBhvr>
                                      <p:tavLst>
                                        <p:tav tm="0">
                                          <p:val>
                                            <p:strVal val="1+#ppt_w/2"/>
                                          </p:val>
                                        </p:tav>
                                        <p:tav tm="100000">
                                          <p:val>
                                            <p:strVal val="#ppt_x"/>
                                          </p:val>
                                        </p:tav>
                                      </p:tavLst>
                                    </p:anim>
                                    <p:anim calcmode="lin" valueType="num">
                                      <p:cBhvr additive="base">
                                        <p:cTn id="58" dur="500" fill="hold"/>
                                        <p:tgtEl>
                                          <p:spTgt spid="15"/>
                                        </p:tgtEl>
                                        <p:attrNameLst>
                                          <p:attrName>ppt_y</p:attrName>
                                        </p:attrNameLst>
                                      </p:cBhvr>
                                      <p:tavLst>
                                        <p:tav tm="0">
                                          <p:val>
                                            <p:strVal val="#ppt_y"/>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26" presetClass="entr" presetSubtype="0" fill="hold" grpId="0" nodeType="clickEffect">
                                  <p:stCondLst>
                                    <p:cond delay="0"/>
                                  </p:stCondLst>
                                  <p:childTnLst>
                                    <p:set>
                                      <p:cBhvr>
                                        <p:cTn id="62" dur="1" fill="hold">
                                          <p:stCondLst>
                                            <p:cond delay="0"/>
                                          </p:stCondLst>
                                        </p:cTn>
                                        <p:tgtEl>
                                          <p:spTgt spid="19"/>
                                        </p:tgtEl>
                                        <p:attrNameLst>
                                          <p:attrName>style.visibility</p:attrName>
                                        </p:attrNameLst>
                                      </p:cBhvr>
                                      <p:to>
                                        <p:strVal val="visible"/>
                                      </p:to>
                                    </p:set>
                                    <p:animEffect transition="in" filter="wipe(down)">
                                      <p:cBhvr>
                                        <p:cTn id="63" dur="290">
                                          <p:stCondLst>
                                            <p:cond delay="0"/>
                                          </p:stCondLst>
                                        </p:cTn>
                                        <p:tgtEl>
                                          <p:spTgt spid="19"/>
                                        </p:tgtEl>
                                      </p:cBhvr>
                                    </p:animEffect>
                                    <p:anim calcmode="lin" valueType="num">
                                      <p:cBhvr>
                                        <p:cTn id="64" dur="911" tmFilter="0,0; 0.14,0.36; 0.43,0.73; 0.71,0.91; 1.0,1.0">
                                          <p:stCondLst>
                                            <p:cond delay="0"/>
                                          </p:stCondLst>
                                        </p:cTn>
                                        <p:tgtEl>
                                          <p:spTgt spid="19"/>
                                        </p:tgtEl>
                                        <p:attrNameLst>
                                          <p:attrName>ppt_x</p:attrName>
                                        </p:attrNameLst>
                                      </p:cBhvr>
                                      <p:tavLst>
                                        <p:tav tm="0">
                                          <p:val>
                                            <p:strVal val="#ppt_x-0.25"/>
                                          </p:val>
                                        </p:tav>
                                        <p:tav tm="100000">
                                          <p:val>
                                            <p:strVal val="#ppt_x"/>
                                          </p:val>
                                        </p:tav>
                                      </p:tavLst>
                                    </p:anim>
                                    <p:anim calcmode="lin" valueType="num">
                                      <p:cBhvr>
                                        <p:cTn id="65" dur="332" tmFilter="0.0,0.0; 0.25,0.07; 0.50,0.2; 0.75,0.467; 1.0,1.0">
                                          <p:stCondLst>
                                            <p:cond delay="0"/>
                                          </p:stCondLst>
                                        </p:cTn>
                                        <p:tgtEl>
                                          <p:spTgt spid="19"/>
                                        </p:tgtEl>
                                        <p:attrNameLst>
                                          <p:attrName>ppt_y</p:attrName>
                                        </p:attrNameLst>
                                      </p:cBhvr>
                                      <p:tavLst>
                                        <p:tav tm="0" fmla="#ppt_y-sin(pi*$)/3">
                                          <p:val>
                                            <p:fltVal val="0.5"/>
                                          </p:val>
                                        </p:tav>
                                        <p:tav tm="100000">
                                          <p:val>
                                            <p:fltVal val="1"/>
                                          </p:val>
                                        </p:tav>
                                      </p:tavLst>
                                    </p:anim>
                                    <p:anim calcmode="lin" valueType="num">
                                      <p:cBhvr>
                                        <p:cTn id="66" dur="332" tmFilter="0, 0; 0.125,0.2665; 0.25,0.4; 0.375,0.465; 0.5,0.5;  0.625,0.535; 0.75,0.6; 0.875,0.7335; 1,1">
                                          <p:stCondLst>
                                            <p:cond delay="332"/>
                                          </p:stCondLst>
                                        </p:cTn>
                                        <p:tgtEl>
                                          <p:spTgt spid="19"/>
                                        </p:tgtEl>
                                        <p:attrNameLst>
                                          <p:attrName>ppt_y</p:attrName>
                                        </p:attrNameLst>
                                      </p:cBhvr>
                                      <p:tavLst>
                                        <p:tav tm="0" fmla="#ppt_y-sin(pi*$)/9">
                                          <p:val>
                                            <p:fltVal val="0"/>
                                          </p:val>
                                        </p:tav>
                                        <p:tav tm="100000">
                                          <p:val>
                                            <p:fltVal val="1"/>
                                          </p:val>
                                        </p:tav>
                                      </p:tavLst>
                                    </p:anim>
                                    <p:anim calcmode="lin" valueType="num">
                                      <p:cBhvr>
                                        <p:cTn id="67" dur="166" tmFilter="0, 0; 0.125,0.2665; 0.25,0.4; 0.375,0.465; 0.5,0.5;  0.625,0.535; 0.75,0.6; 0.875,0.7335; 1,1">
                                          <p:stCondLst>
                                            <p:cond delay="662"/>
                                          </p:stCondLst>
                                        </p:cTn>
                                        <p:tgtEl>
                                          <p:spTgt spid="19"/>
                                        </p:tgtEl>
                                        <p:attrNameLst>
                                          <p:attrName>ppt_y</p:attrName>
                                        </p:attrNameLst>
                                      </p:cBhvr>
                                      <p:tavLst>
                                        <p:tav tm="0" fmla="#ppt_y-sin(pi*$)/27">
                                          <p:val>
                                            <p:fltVal val="0"/>
                                          </p:val>
                                        </p:tav>
                                        <p:tav tm="100000">
                                          <p:val>
                                            <p:fltVal val="1"/>
                                          </p:val>
                                        </p:tav>
                                      </p:tavLst>
                                    </p:anim>
                                    <p:anim calcmode="lin" valueType="num">
                                      <p:cBhvr>
                                        <p:cTn id="68" dur="82" tmFilter="0, 0; 0.125,0.2665; 0.25,0.4; 0.375,0.465; 0.5,0.5;  0.625,0.535; 0.75,0.6; 0.875,0.7335; 1,1">
                                          <p:stCondLst>
                                            <p:cond delay="828"/>
                                          </p:stCondLst>
                                        </p:cTn>
                                        <p:tgtEl>
                                          <p:spTgt spid="19"/>
                                        </p:tgtEl>
                                        <p:attrNameLst>
                                          <p:attrName>ppt_y</p:attrName>
                                        </p:attrNameLst>
                                      </p:cBhvr>
                                      <p:tavLst>
                                        <p:tav tm="0" fmla="#ppt_y-sin(pi*$)/81">
                                          <p:val>
                                            <p:fltVal val="0"/>
                                          </p:val>
                                        </p:tav>
                                        <p:tav tm="100000">
                                          <p:val>
                                            <p:fltVal val="1"/>
                                          </p:val>
                                        </p:tav>
                                      </p:tavLst>
                                    </p:anim>
                                    <p:animScale>
                                      <p:cBhvr>
                                        <p:cTn id="69" dur="13">
                                          <p:stCondLst>
                                            <p:cond delay="325"/>
                                          </p:stCondLst>
                                        </p:cTn>
                                        <p:tgtEl>
                                          <p:spTgt spid="19"/>
                                        </p:tgtEl>
                                      </p:cBhvr>
                                      <p:to x="100000" y="60000"/>
                                    </p:animScale>
                                    <p:animScale>
                                      <p:cBhvr>
                                        <p:cTn id="70" dur="83" decel="50000">
                                          <p:stCondLst>
                                            <p:cond delay="338"/>
                                          </p:stCondLst>
                                        </p:cTn>
                                        <p:tgtEl>
                                          <p:spTgt spid="19"/>
                                        </p:tgtEl>
                                      </p:cBhvr>
                                      <p:to x="100000" y="100000"/>
                                    </p:animScale>
                                    <p:animScale>
                                      <p:cBhvr>
                                        <p:cTn id="71" dur="13">
                                          <p:stCondLst>
                                            <p:cond delay="656"/>
                                          </p:stCondLst>
                                        </p:cTn>
                                        <p:tgtEl>
                                          <p:spTgt spid="19"/>
                                        </p:tgtEl>
                                      </p:cBhvr>
                                      <p:to x="100000" y="80000"/>
                                    </p:animScale>
                                    <p:animScale>
                                      <p:cBhvr>
                                        <p:cTn id="72" dur="83" decel="50000">
                                          <p:stCondLst>
                                            <p:cond delay="669"/>
                                          </p:stCondLst>
                                        </p:cTn>
                                        <p:tgtEl>
                                          <p:spTgt spid="19"/>
                                        </p:tgtEl>
                                      </p:cBhvr>
                                      <p:to x="100000" y="100000"/>
                                    </p:animScale>
                                    <p:animScale>
                                      <p:cBhvr>
                                        <p:cTn id="73" dur="13">
                                          <p:stCondLst>
                                            <p:cond delay="821"/>
                                          </p:stCondLst>
                                        </p:cTn>
                                        <p:tgtEl>
                                          <p:spTgt spid="19"/>
                                        </p:tgtEl>
                                      </p:cBhvr>
                                      <p:to x="100000" y="90000"/>
                                    </p:animScale>
                                    <p:animScale>
                                      <p:cBhvr>
                                        <p:cTn id="74" dur="83" decel="50000">
                                          <p:stCondLst>
                                            <p:cond delay="834"/>
                                          </p:stCondLst>
                                        </p:cTn>
                                        <p:tgtEl>
                                          <p:spTgt spid="19"/>
                                        </p:tgtEl>
                                      </p:cBhvr>
                                      <p:to x="100000" y="100000"/>
                                    </p:animScale>
                                    <p:animScale>
                                      <p:cBhvr>
                                        <p:cTn id="75" dur="13">
                                          <p:stCondLst>
                                            <p:cond delay="904"/>
                                          </p:stCondLst>
                                        </p:cTn>
                                        <p:tgtEl>
                                          <p:spTgt spid="19"/>
                                        </p:tgtEl>
                                      </p:cBhvr>
                                      <p:to x="100000" y="95000"/>
                                    </p:animScale>
                                    <p:animScale>
                                      <p:cBhvr>
                                        <p:cTn id="76" dur="83" decel="50000">
                                          <p:stCondLst>
                                            <p:cond delay="917"/>
                                          </p:stCondLst>
                                        </p:cTn>
                                        <p:tgtEl>
                                          <p:spTgt spid="19"/>
                                        </p:tgtEl>
                                      </p:cBhvr>
                                      <p:to x="100000" y="100000"/>
                                    </p:animScale>
                                  </p:childTnLst>
                                </p:cTn>
                              </p:par>
                            </p:childTnLst>
                          </p:cTn>
                        </p:par>
                      </p:childTnLst>
                    </p:cTn>
                  </p:par>
                  <p:par>
                    <p:cTn id="77" fill="hold">
                      <p:stCondLst>
                        <p:cond delay="indefinite"/>
                      </p:stCondLst>
                      <p:childTnLst>
                        <p:par>
                          <p:cTn id="78" fill="hold">
                            <p:stCondLst>
                              <p:cond delay="0"/>
                            </p:stCondLst>
                            <p:childTnLst>
                              <p:par>
                                <p:cTn id="79" presetID="10" presetClass="entr" presetSubtype="0" fill="hold" grpId="0" nodeType="clickEffect">
                                  <p:stCondLst>
                                    <p:cond delay="0"/>
                                  </p:stCondLst>
                                  <p:childTnLst>
                                    <p:set>
                                      <p:cBhvr>
                                        <p:cTn id="80" dur="1" fill="hold">
                                          <p:stCondLst>
                                            <p:cond delay="0"/>
                                          </p:stCondLst>
                                        </p:cTn>
                                        <p:tgtEl>
                                          <p:spTgt spid="25"/>
                                        </p:tgtEl>
                                        <p:attrNameLst>
                                          <p:attrName>style.visibility</p:attrName>
                                        </p:attrNameLst>
                                      </p:cBhvr>
                                      <p:to>
                                        <p:strVal val="visible"/>
                                      </p:to>
                                    </p:set>
                                    <p:animEffect transition="in" filter="fade">
                                      <p:cBhvr>
                                        <p:cTn id="81"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49" grpId="0"/>
      <p:bldP spid="10" grpId="0" animBg="1"/>
      <p:bldP spid="20" grpId="0" animBg="1"/>
      <p:bldP spid="9" grpId="0" animBg="1"/>
      <p:bldP spid="16" grpId="0" animBg="1"/>
      <p:bldP spid="23" grpId="0" animBg="1"/>
      <p:bldP spid="19" grpId="0" animBg="1"/>
      <p:bldP spid="25"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9" name="テキスト ボックス 8"/>
          <p:cNvSpPr txBox="1"/>
          <p:nvPr/>
        </p:nvSpPr>
        <p:spPr>
          <a:xfrm>
            <a:off x="93519" y="6355"/>
            <a:ext cx="8854718" cy="784830"/>
          </a:xfrm>
          <a:prstGeom prst="rect">
            <a:avLst/>
          </a:prstGeom>
          <a:noFill/>
        </p:spPr>
        <p:txBody>
          <a:bodyPr wrap="square" rtlCol="0">
            <a:spAutoFit/>
          </a:bodyPr>
          <a:lstStyle/>
          <a:p>
            <a:pPr algn="ctr"/>
            <a:r>
              <a:rPr lang="ja-JP" altLang="en-US" sz="4500" dirty="0">
                <a:latin typeface="HGP創英角ｺﾞｼｯｸUB" pitchFamily="50" charset="-128"/>
                <a:ea typeface="HGP創英角ｺﾞｼｯｸUB" pitchFamily="50" charset="-128"/>
              </a:rPr>
              <a:t>その救急車、ダメ！！②</a:t>
            </a:r>
            <a:endParaRPr kumimoji="1" lang="ja-JP" altLang="en-US" sz="4500" dirty="0">
              <a:latin typeface="HGP創英角ｺﾞｼｯｸUB" pitchFamily="50" charset="-128"/>
              <a:ea typeface="HGP創英角ｺﾞｼｯｸUB" pitchFamily="50" charset="-128"/>
            </a:endParaRPr>
          </a:p>
        </p:txBody>
      </p:sp>
      <p:sp>
        <p:nvSpPr>
          <p:cNvPr id="10" name="正方形/長方形 9"/>
          <p:cNvSpPr/>
          <p:nvPr/>
        </p:nvSpPr>
        <p:spPr>
          <a:xfrm>
            <a:off x="93519" y="1006589"/>
            <a:ext cx="4465929" cy="5628127"/>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lvl="0"/>
            <a:r>
              <a:rPr lang="ja-JP" altLang="en-US" sz="3800" spc="-90" dirty="0">
                <a:solidFill>
                  <a:prstClr val="black"/>
                </a:solidFill>
                <a:latin typeface="HGP創英角ｺﾞｼｯｸUB" pitchFamily="50" charset="-128"/>
                <a:ea typeface="HGP創英角ｺﾞｼｯｸUB" pitchFamily="50" charset="-128"/>
              </a:rPr>
              <a:t>優先的に診てもらえるから、救急車を呼ぼう！</a:t>
            </a:r>
            <a:endParaRPr kumimoji="1" lang="ja-JP" altLang="en-US" dirty="0"/>
          </a:p>
        </p:txBody>
      </p:sp>
      <p:sp>
        <p:nvSpPr>
          <p:cNvPr id="20" name="正方形/長方形 19"/>
          <p:cNvSpPr/>
          <p:nvPr/>
        </p:nvSpPr>
        <p:spPr>
          <a:xfrm>
            <a:off x="4559448" y="1006589"/>
            <a:ext cx="4465929" cy="5628127"/>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lvl="0"/>
            <a:r>
              <a:rPr lang="ja-JP" altLang="en-US" sz="3800" spc="-90" dirty="0">
                <a:solidFill>
                  <a:prstClr val="black"/>
                </a:solidFill>
                <a:latin typeface="HGP創英角ｺﾞｼｯｸUB" pitchFamily="50" charset="-128"/>
                <a:ea typeface="HGP創英角ｺﾞｼｯｸUB" pitchFamily="50" charset="-128"/>
              </a:rPr>
              <a:t>無料だから、救急車を呼ぼう！</a:t>
            </a:r>
            <a:endParaRPr kumimoji="1" lang="ja-JP" altLang="en-US" dirty="0"/>
          </a:p>
        </p:txBody>
      </p:sp>
      <p:pic>
        <p:nvPicPr>
          <p:cNvPr id="2" name="図 1"/>
          <p:cNvPicPr>
            <a:picLocks noChangeAspect="1"/>
          </p:cNvPicPr>
          <p:nvPr/>
        </p:nvPicPr>
        <p:blipFill rotWithShape="1">
          <a:blip r:embed="rId3">
            <a:extLst>
              <a:ext uri="{28A0092B-C50C-407E-A947-70E740481C1C}">
                <a14:useLocalDpi xmlns:a14="http://schemas.microsoft.com/office/drawing/2010/main" val="0"/>
              </a:ext>
            </a:extLst>
          </a:blip>
          <a:srcRect t="12735"/>
          <a:stretch/>
        </p:blipFill>
        <p:spPr>
          <a:xfrm>
            <a:off x="1108142" y="2278893"/>
            <a:ext cx="2190741" cy="1911751"/>
          </a:xfrm>
          <a:prstGeom prst="rect">
            <a:avLst/>
          </a:prstGeom>
        </p:spPr>
      </p:pic>
      <p:sp>
        <p:nvSpPr>
          <p:cNvPr id="9" name="四角形吹き出し 8"/>
          <p:cNvSpPr/>
          <p:nvPr/>
        </p:nvSpPr>
        <p:spPr>
          <a:xfrm>
            <a:off x="371478" y="4224717"/>
            <a:ext cx="3664067" cy="621459"/>
          </a:xfrm>
          <a:prstGeom prst="wedgeRectCallout">
            <a:avLst>
              <a:gd name="adj1" fmla="val -1315"/>
              <a:gd name="adj2" fmla="val -130961"/>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3200" spc="-90" dirty="0">
                <a:solidFill>
                  <a:prstClr val="black"/>
                </a:solidFill>
                <a:latin typeface="HGP創英角ｺﾞｼｯｸUB" pitchFamily="50" charset="-128"/>
                <a:ea typeface="HGP創英角ｺﾞｼｯｸUB" pitchFamily="50" charset="-128"/>
              </a:rPr>
              <a:t>その救急車ダメ！！</a:t>
            </a:r>
            <a:endParaRPr kumimoji="1" lang="ja-JP" altLang="en-US" sz="3200" dirty="0">
              <a:noFill/>
            </a:endParaRPr>
          </a:p>
        </p:txBody>
      </p:sp>
      <p:pic>
        <p:nvPicPr>
          <p:cNvPr id="3" name="図 2"/>
          <p:cNvPicPr>
            <a:picLocks noChangeAspect="1"/>
          </p:cNvPicPr>
          <p:nvPr/>
        </p:nvPicPr>
        <p:blipFill rotWithShape="1">
          <a:blip r:embed="rId4" cstate="print">
            <a:extLst>
              <a:ext uri="{28A0092B-C50C-407E-A947-70E740481C1C}">
                <a14:useLocalDpi xmlns:a14="http://schemas.microsoft.com/office/drawing/2010/main" val="0"/>
              </a:ext>
            </a:extLst>
          </a:blip>
          <a:srcRect/>
          <a:stretch/>
        </p:blipFill>
        <p:spPr>
          <a:xfrm>
            <a:off x="4626080" y="2423013"/>
            <a:ext cx="2166332" cy="1886576"/>
          </a:xfrm>
          <a:prstGeom prst="rect">
            <a:avLst/>
          </a:prstGeom>
        </p:spPr>
      </p:pic>
      <p:pic>
        <p:nvPicPr>
          <p:cNvPr id="4" name="図 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242579" y="5150046"/>
            <a:ext cx="1164466" cy="1235559"/>
          </a:xfrm>
          <a:prstGeom prst="rect">
            <a:avLst/>
          </a:prstGeom>
        </p:spPr>
      </p:pic>
      <p:sp>
        <p:nvSpPr>
          <p:cNvPr id="11" name="四角形吹き出し 10"/>
          <p:cNvSpPr/>
          <p:nvPr/>
        </p:nvSpPr>
        <p:spPr>
          <a:xfrm>
            <a:off x="371478" y="5058621"/>
            <a:ext cx="2695414" cy="1260031"/>
          </a:xfrm>
          <a:prstGeom prst="wedgeRectCallout">
            <a:avLst>
              <a:gd name="adj1" fmla="val 63615"/>
              <a:gd name="adj2" fmla="val -14979"/>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400" dirty="0">
                <a:solidFill>
                  <a:schemeClr val="tx1"/>
                </a:solidFill>
                <a:latin typeface="HGP創英角ｺﾞｼｯｸUB" panose="020B0900000000000000" pitchFamily="50" charset="-128"/>
                <a:ea typeface="HGP創英角ｺﾞｼｯｸUB" panose="020B0900000000000000" pitchFamily="50" charset="-128"/>
              </a:rPr>
              <a:t>病院で患者さんの状態を判断し、緊急性の高い方から処置を行っているため、必ずしも優先的に診療してもらえる訳ではありません！</a:t>
            </a:r>
          </a:p>
        </p:txBody>
      </p:sp>
      <p:sp>
        <p:nvSpPr>
          <p:cNvPr id="12" name="四角形吹き出し 11"/>
          <p:cNvSpPr/>
          <p:nvPr/>
        </p:nvSpPr>
        <p:spPr>
          <a:xfrm>
            <a:off x="6795630" y="2423013"/>
            <a:ext cx="2196880" cy="870550"/>
          </a:xfrm>
          <a:prstGeom prst="wedgeRectCallout">
            <a:avLst>
              <a:gd name="adj1" fmla="val -47807"/>
              <a:gd name="adj2" fmla="val 76555"/>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3200" spc="-90" dirty="0">
                <a:solidFill>
                  <a:prstClr val="black"/>
                </a:solidFill>
                <a:latin typeface="HGP創英角ｺﾞｼｯｸUB" pitchFamily="50" charset="-128"/>
                <a:ea typeface="HGP創英角ｺﾞｼｯｸUB" pitchFamily="50" charset="-128"/>
              </a:rPr>
              <a:t>その救急車、ダメ！！</a:t>
            </a:r>
            <a:endParaRPr kumimoji="1" lang="ja-JP" altLang="en-US" sz="3200" dirty="0">
              <a:noFill/>
            </a:endParaRPr>
          </a:p>
        </p:txBody>
      </p:sp>
      <p:pic>
        <p:nvPicPr>
          <p:cNvPr id="5" name="図 4"/>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346818" y="5398213"/>
            <a:ext cx="1490620" cy="1163011"/>
          </a:xfrm>
          <a:prstGeom prst="rect">
            <a:avLst/>
          </a:prstGeom>
        </p:spPr>
      </p:pic>
      <p:sp>
        <p:nvSpPr>
          <p:cNvPr id="13" name="四角形吹き出し 12"/>
          <p:cNvSpPr/>
          <p:nvPr/>
        </p:nvSpPr>
        <p:spPr>
          <a:xfrm>
            <a:off x="4626080" y="4553419"/>
            <a:ext cx="3284556" cy="832376"/>
          </a:xfrm>
          <a:prstGeom prst="wedgeRectCallout">
            <a:avLst>
              <a:gd name="adj1" fmla="val 50780"/>
              <a:gd name="adj2" fmla="val 66152"/>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400" dirty="0">
                <a:solidFill>
                  <a:schemeClr val="tx1"/>
                </a:solidFill>
                <a:latin typeface="HGP創英角ｺﾞｼｯｸUB" panose="020B0900000000000000" pitchFamily="50" charset="-128"/>
                <a:ea typeface="HGP創英角ｺﾞｼｯｸUB" panose="020B0900000000000000" pitchFamily="50" charset="-128"/>
              </a:rPr>
              <a:t>救急車は単なる移動手段ではなく、病気、ケガなどで本当に救急搬送が必要な方のものです！</a:t>
            </a:r>
          </a:p>
        </p:txBody>
      </p:sp>
    </p:spTree>
    <p:extLst>
      <p:ext uri="{BB962C8B-B14F-4D97-AF65-F5344CB8AC3E}">
        <p14:creationId xmlns:p14="http://schemas.microsoft.com/office/powerpoint/2010/main" val="26850314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149"/>
                                        </p:tgtEl>
                                        <p:attrNameLst>
                                          <p:attrName>style.visibility</p:attrName>
                                        </p:attrNameLst>
                                      </p:cBhvr>
                                      <p:to>
                                        <p:strVal val="visible"/>
                                      </p:to>
                                    </p:set>
                                    <p:animEffect transition="in" filter="fade">
                                      <p:cBhvr>
                                        <p:cTn id="7" dur="1000"/>
                                        <p:tgtEl>
                                          <p:spTgt spid="114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10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fade">
                                      <p:cBhvr>
                                        <p:cTn id="17" dur="1000"/>
                                        <p:tgtEl>
                                          <p:spTgt spid="2"/>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fade">
                                      <p:cBhvr>
                                        <p:cTn id="22" dur="1000"/>
                                        <p:tgtEl>
                                          <p:spTgt spid="9"/>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4"/>
                                        </p:tgtEl>
                                        <p:attrNameLst>
                                          <p:attrName>style.visibility</p:attrName>
                                        </p:attrNameLst>
                                      </p:cBhvr>
                                      <p:to>
                                        <p:strVal val="visible"/>
                                      </p:to>
                                    </p:set>
                                    <p:animEffect transition="in" filter="fade">
                                      <p:cBhvr>
                                        <p:cTn id="27" dur="500"/>
                                        <p:tgtEl>
                                          <p:spTgt spid="4"/>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1"/>
                                        </p:tgtEl>
                                        <p:attrNameLst>
                                          <p:attrName>style.visibility</p:attrName>
                                        </p:attrNameLst>
                                      </p:cBhvr>
                                      <p:to>
                                        <p:strVal val="visible"/>
                                      </p:to>
                                    </p:set>
                                    <p:animEffect transition="in" filter="fade">
                                      <p:cBhvr>
                                        <p:cTn id="32" dur="500"/>
                                        <p:tgtEl>
                                          <p:spTgt spid="11"/>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20"/>
                                        </p:tgtEl>
                                        <p:attrNameLst>
                                          <p:attrName>style.visibility</p:attrName>
                                        </p:attrNameLst>
                                      </p:cBhvr>
                                      <p:to>
                                        <p:strVal val="visible"/>
                                      </p:to>
                                    </p:set>
                                    <p:animEffect transition="in" filter="fade">
                                      <p:cBhvr>
                                        <p:cTn id="37" dur="1000"/>
                                        <p:tgtEl>
                                          <p:spTgt spid="20"/>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3"/>
                                        </p:tgtEl>
                                        <p:attrNameLst>
                                          <p:attrName>style.visibility</p:attrName>
                                        </p:attrNameLst>
                                      </p:cBhvr>
                                      <p:to>
                                        <p:strVal val="visible"/>
                                      </p:to>
                                    </p:set>
                                    <p:animEffect transition="in" filter="fade">
                                      <p:cBhvr>
                                        <p:cTn id="42" dur="1000"/>
                                        <p:tgtEl>
                                          <p:spTgt spid="3"/>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12"/>
                                        </p:tgtEl>
                                        <p:attrNameLst>
                                          <p:attrName>style.visibility</p:attrName>
                                        </p:attrNameLst>
                                      </p:cBhvr>
                                      <p:to>
                                        <p:strVal val="visible"/>
                                      </p:to>
                                    </p:set>
                                    <p:animEffect transition="in" filter="fade">
                                      <p:cBhvr>
                                        <p:cTn id="47" dur="1000"/>
                                        <p:tgtEl>
                                          <p:spTgt spid="12"/>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nodeType="clickEffect">
                                  <p:stCondLst>
                                    <p:cond delay="0"/>
                                  </p:stCondLst>
                                  <p:childTnLst>
                                    <p:set>
                                      <p:cBhvr>
                                        <p:cTn id="51" dur="1" fill="hold">
                                          <p:stCondLst>
                                            <p:cond delay="0"/>
                                          </p:stCondLst>
                                        </p:cTn>
                                        <p:tgtEl>
                                          <p:spTgt spid="5"/>
                                        </p:tgtEl>
                                        <p:attrNameLst>
                                          <p:attrName>style.visibility</p:attrName>
                                        </p:attrNameLst>
                                      </p:cBhvr>
                                      <p:to>
                                        <p:strVal val="visible"/>
                                      </p:to>
                                    </p:set>
                                    <p:animEffect transition="in" filter="fade">
                                      <p:cBhvr>
                                        <p:cTn id="52" dur="500"/>
                                        <p:tgtEl>
                                          <p:spTgt spid="5"/>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grpId="0" nodeType="clickEffect">
                                  <p:stCondLst>
                                    <p:cond delay="0"/>
                                  </p:stCondLst>
                                  <p:childTnLst>
                                    <p:set>
                                      <p:cBhvr>
                                        <p:cTn id="56" dur="1" fill="hold">
                                          <p:stCondLst>
                                            <p:cond delay="0"/>
                                          </p:stCondLst>
                                        </p:cTn>
                                        <p:tgtEl>
                                          <p:spTgt spid="13"/>
                                        </p:tgtEl>
                                        <p:attrNameLst>
                                          <p:attrName>style.visibility</p:attrName>
                                        </p:attrNameLst>
                                      </p:cBhvr>
                                      <p:to>
                                        <p:strVal val="visible"/>
                                      </p:to>
                                    </p:set>
                                    <p:animEffect transition="in" filter="fade">
                                      <p:cBhvr>
                                        <p:cTn id="5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49" grpId="0"/>
      <p:bldP spid="10" grpId="0" animBg="1"/>
      <p:bldP spid="20" grpId="0" animBg="1"/>
      <p:bldP spid="9" grpId="0" animBg="1"/>
      <p:bldP spid="11" grpId="0" animBg="1"/>
      <p:bldP spid="12" grpId="0" animBg="1"/>
      <p:bldP spid="13"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9" name="テキスト ボックス 8"/>
          <p:cNvSpPr txBox="1"/>
          <p:nvPr/>
        </p:nvSpPr>
        <p:spPr>
          <a:xfrm>
            <a:off x="93519" y="6355"/>
            <a:ext cx="8854718" cy="784830"/>
          </a:xfrm>
          <a:prstGeom prst="rect">
            <a:avLst/>
          </a:prstGeom>
          <a:noFill/>
        </p:spPr>
        <p:txBody>
          <a:bodyPr wrap="square" rtlCol="0">
            <a:spAutoFit/>
          </a:bodyPr>
          <a:lstStyle/>
          <a:p>
            <a:pPr algn="ctr"/>
            <a:r>
              <a:rPr lang="ja-JP" altLang="en-US" sz="4500" dirty="0">
                <a:latin typeface="HGP創英角ｺﾞｼｯｸUB" pitchFamily="50" charset="-128"/>
                <a:ea typeface="HGP創英角ｺﾞｼｯｸUB" pitchFamily="50" charset="-128"/>
              </a:rPr>
              <a:t>こんな時はすぐに救急車！！①</a:t>
            </a:r>
            <a:endParaRPr kumimoji="1" lang="ja-JP" altLang="en-US" sz="4500" dirty="0">
              <a:latin typeface="HGP創英角ｺﾞｼｯｸUB" pitchFamily="50" charset="-128"/>
              <a:ea typeface="HGP創英角ｺﾞｼｯｸUB" pitchFamily="50" charset="-128"/>
            </a:endParaRPr>
          </a:p>
        </p:txBody>
      </p:sp>
      <p:sp>
        <p:nvSpPr>
          <p:cNvPr id="13" name="テキスト ボックス 12"/>
          <p:cNvSpPr txBox="1"/>
          <p:nvPr/>
        </p:nvSpPr>
        <p:spPr>
          <a:xfrm>
            <a:off x="531625" y="1051306"/>
            <a:ext cx="4570312" cy="715148"/>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r>
              <a:rPr kumimoji="1" lang="ja-JP" altLang="en-US" sz="4000" b="1" dirty="0" err="1">
                <a:solidFill>
                  <a:srgbClr val="C00000"/>
                </a:solidFill>
                <a:latin typeface="HGP創英角ｺﾞｼｯｸUB" panose="020B0900000000000000" pitchFamily="50" charset="-128"/>
                <a:ea typeface="HGP創英角ｺﾞｼｯｸUB" panose="020B0900000000000000" pitchFamily="50" charset="-128"/>
              </a:rPr>
              <a:t>ろれつが</a:t>
            </a:r>
            <a:r>
              <a:rPr kumimoji="1" lang="ja-JP" altLang="en-US" sz="4000" b="1" dirty="0">
                <a:solidFill>
                  <a:srgbClr val="C00000"/>
                </a:solidFill>
                <a:latin typeface="HGP創英角ｺﾞｼｯｸUB" panose="020B0900000000000000" pitchFamily="50" charset="-128"/>
                <a:ea typeface="HGP創英角ｺﾞｼｯｸUB" panose="020B0900000000000000" pitchFamily="50" charset="-128"/>
              </a:rPr>
              <a:t>まわらない</a:t>
            </a:r>
            <a:endParaRPr kumimoji="1" lang="en-US" altLang="ja-JP" sz="4000" b="1" dirty="0">
              <a:solidFill>
                <a:srgbClr val="C00000"/>
              </a:solidFill>
              <a:latin typeface="HGP創英角ｺﾞｼｯｸUB" panose="020B0900000000000000" pitchFamily="50" charset="-128"/>
              <a:ea typeface="HGP創英角ｺﾞｼｯｸUB" panose="020B0900000000000000" pitchFamily="50" charset="-128"/>
            </a:endParaRPr>
          </a:p>
        </p:txBody>
      </p:sp>
      <p:sp>
        <p:nvSpPr>
          <p:cNvPr id="14" name="テキスト ボックス 13"/>
          <p:cNvSpPr txBox="1"/>
          <p:nvPr/>
        </p:nvSpPr>
        <p:spPr>
          <a:xfrm>
            <a:off x="531625" y="1843863"/>
            <a:ext cx="7885011" cy="841083"/>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r>
              <a:rPr kumimoji="1" lang="ja-JP" altLang="en-US" sz="4000" b="1" dirty="0">
                <a:solidFill>
                  <a:srgbClr val="C00000"/>
                </a:solidFill>
                <a:latin typeface="HGP創英角ｺﾞｼｯｸUB" panose="020B0900000000000000" pitchFamily="50" charset="-128"/>
                <a:ea typeface="HGP創英角ｺﾞｼｯｸUB" panose="020B0900000000000000" pitchFamily="50" charset="-128"/>
              </a:rPr>
              <a:t>突然、片方の手足に力が入らない</a:t>
            </a:r>
            <a:endParaRPr kumimoji="1" lang="en-US" altLang="ja-JP" sz="4000" b="1" dirty="0">
              <a:solidFill>
                <a:srgbClr val="C00000"/>
              </a:solidFill>
              <a:latin typeface="HGP創英角ｺﾞｼｯｸUB" panose="020B0900000000000000" pitchFamily="50" charset="-128"/>
              <a:ea typeface="HGP創英角ｺﾞｼｯｸUB" panose="020B0900000000000000" pitchFamily="50" charset="-128"/>
            </a:endParaRPr>
          </a:p>
        </p:txBody>
      </p:sp>
      <p:pic>
        <p:nvPicPr>
          <p:cNvPr id="4" name="図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40281" y="3301920"/>
            <a:ext cx="1556947" cy="1652003"/>
          </a:xfrm>
          <a:prstGeom prst="rect">
            <a:avLst/>
          </a:prstGeom>
        </p:spPr>
      </p:pic>
      <p:pic>
        <p:nvPicPr>
          <p:cNvPr id="5" name="図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701434" y="4953923"/>
            <a:ext cx="3944679" cy="1545576"/>
          </a:xfrm>
          <a:prstGeom prst="rect">
            <a:avLst/>
          </a:prstGeom>
        </p:spPr>
      </p:pic>
      <p:sp>
        <p:nvSpPr>
          <p:cNvPr id="9" name="四角形吹き出し 8"/>
          <p:cNvSpPr/>
          <p:nvPr/>
        </p:nvSpPr>
        <p:spPr>
          <a:xfrm>
            <a:off x="531624" y="868594"/>
            <a:ext cx="7885011" cy="1816351"/>
          </a:xfrm>
          <a:prstGeom prst="wedgeRectCallout">
            <a:avLst>
              <a:gd name="adj1" fmla="val -35031"/>
              <a:gd name="adj2" fmla="val 101483"/>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3200" dirty="0">
              <a:noFill/>
            </a:endParaRPr>
          </a:p>
        </p:txBody>
      </p:sp>
      <p:sp>
        <p:nvSpPr>
          <p:cNvPr id="16" name="テキスト ボックス 15"/>
          <p:cNvSpPr txBox="1"/>
          <p:nvPr/>
        </p:nvSpPr>
        <p:spPr>
          <a:xfrm>
            <a:off x="3557555" y="3324777"/>
            <a:ext cx="4859080" cy="841083"/>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r>
              <a:rPr kumimoji="1" lang="ja-JP" altLang="en-US" sz="4000" b="1" dirty="0">
                <a:solidFill>
                  <a:schemeClr val="tx1"/>
                </a:solidFill>
                <a:latin typeface="HGP創英角ｺﾞｼｯｸUB" panose="020B0900000000000000" pitchFamily="50" charset="-128"/>
                <a:ea typeface="HGP創英角ｺﾞｼｯｸUB" panose="020B0900000000000000" pitchFamily="50" charset="-128"/>
              </a:rPr>
              <a:t>こんな症状の時は</a:t>
            </a:r>
            <a:endParaRPr kumimoji="1" lang="en-US" altLang="ja-JP" sz="4000" b="1" dirty="0">
              <a:solidFill>
                <a:schemeClr val="tx1"/>
              </a:solidFill>
              <a:latin typeface="HGP創英角ｺﾞｼｯｸUB" panose="020B0900000000000000" pitchFamily="50" charset="-128"/>
              <a:ea typeface="HGP創英角ｺﾞｼｯｸUB" panose="020B0900000000000000" pitchFamily="50" charset="-128"/>
            </a:endParaRPr>
          </a:p>
          <a:p>
            <a:r>
              <a:rPr kumimoji="1" lang="ja-JP" altLang="en-US" sz="4000" b="1" dirty="0">
                <a:solidFill>
                  <a:schemeClr val="tx1"/>
                </a:solidFill>
                <a:latin typeface="HGP創英角ｺﾞｼｯｸUB" panose="020B0900000000000000" pitchFamily="50" charset="-128"/>
                <a:ea typeface="HGP創英角ｺﾞｼｯｸUB" panose="020B0900000000000000" pitchFamily="50" charset="-128"/>
              </a:rPr>
              <a:t>すぐに</a:t>
            </a:r>
            <a:r>
              <a:rPr kumimoji="1" lang="en-US" altLang="ja-JP" sz="4000" b="1" dirty="0">
                <a:solidFill>
                  <a:schemeClr val="tx1"/>
                </a:solidFill>
                <a:latin typeface="HGP創英角ｺﾞｼｯｸUB" panose="020B0900000000000000" pitchFamily="50" charset="-128"/>
                <a:ea typeface="HGP創英角ｺﾞｼｯｸUB" panose="020B0900000000000000" pitchFamily="50" charset="-128"/>
              </a:rPr>
              <a:t>119</a:t>
            </a:r>
            <a:r>
              <a:rPr kumimoji="1" lang="ja-JP" altLang="en-US" sz="4000" b="1" dirty="0">
                <a:solidFill>
                  <a:schemeClr val="tx1"/>
                </a:solidFill>
                <a:latin typeface="HGP創英角ｺﾞｼｯｸUB" panose="020B0900000000000000" pitchFamily="50" charset="-128"/>
                <a:ea typeface="HGP創英角ｺﾞｼｯｸUB" panose="020B0900000000000000" pitchFamily="50" charset="-128"/>
              </a:rPr>
              <a:t>番！！</a:t>
            </a:r>
            <a:endParaRPr kumimoji="1" lang="en-US" altLang="ja-JP" sz="4000" b="1" dirty="0">
              <a:solidFill>
                <a:schemeClr val="tx1"/>
              </a:solidFill>
              <a:latin typeface="HGP創英角ｺﾞｼｯｸUB" panose="020B0900000000000000" pitchFamily="50" charset="-128"/>
              <a:ea typeface="HGP創英角ｺﾞｼｯｸUB" panose="020B0900000000000000" pitchFamily="50" charset="-128"/>
            </a:endParaRPr>
          </a:p>
        </p:txBody>
      </p:sp>
    </p:spTree>
    <p:extLst>
      <p:ext uri="{BB962C8B-B14F-4D97-AF65-F5344CB8AC3E}">
        <p14:creationId xmlns:p14="http://schemas.microsoft.com/office/powerpoint/2010/main" val="24442929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149"/>
                                        </p:tgtEl>
                                        <p:attrNameLst>
                                          <p:attrName>style.visibility</p:attrName>
                                        </p:attrNameLst>
                                      </p:cBhvr>
                                      <p:to>
                                        <p:strVal val="visible"/>
                                      </p:to>
                                    </p:set>
                                    <p:animEffect transition="in" filter="fade">
                                      <p:cBhvr>
                                        <p:cTn id="7" dur="1000"/>
                                        <p:tgtEl>
                                          <p:spTgt spid="114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10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1000"/>
                                        <p:tgtEl>
                                          <p:spTgt spid="9"/>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fade">
                                      <p:cBhvr>
                                        <p:cTn id="22" dur="1000"/>
                                        <p:tgtEl>
                                          <p:spTgt spid="13"/>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fade">
                                      <p:cBhvr>
                                        <p:cTn id="27" dur="1000"/>
                                        <p:tgtEl>
                                          <p:spTgt spid="14"/>
                                        </p:tgtEl>
                                      </p:cBhvr>
                                    </p:animEffect>
                                  </p:childTnLst>
                                </p:cTn>
                              </p:par>
                            </p:childTnLst>
                          </p:cTn>
                        </p:par>
                      </p:childTnLst>
                    </p:cTn>
                  </p:par>
                  <p:par>
                    <p:cTn id="28" fill="hold">
                      <p:stCondLst>
                        <p:cond delay="indefinite"/>
                      </p:stCondLst>
                      <p:childTnLst>
                        <p:par>
                          <p:cTn id="29" fill="hold">
                            <p:stCondLst>
                              <p:cond delay="0"/>
                            </p:stCondLst>
                            <p:childTnLst>
                              <p:par>
                                <p:cTn id="30" presetID="31" presetClass="entr" presetSubtype="0" fill="hold" grpId="0" nodeType="clickEffect">
                                  <p:stCondLst>
                                    <p:cond delay="0"/>
                                  </p:stCondLst>
                                  <p:childTnLst>
                                    <p:set>
                                      <p:cBhvr>
                                        <p:cTn id="31" dur="1" fill="hold">
                                          <p:stCondLst>
                                            <p:cond delay="0"/>
                                          </p:stCondLst>
                                        </p:cTn>
                                        <p:tgtEl>
                                          <p:spTgt spid="16"/>
                                        </p:tgtEl>
                                        <p:attrNameLst>
                                          <p:attrName>style.visibility</p:attrName>
                                        </p:attrNameLst>
                                      </p:cBhvr>
                                      <p:to>
                                        <p:strVal val="visible"/>
                                      </p:to>
                                    </p:set>
                                    <p:anim calcmode="lin" valueType="num">
                                      <p:cBhvr>
                                        <p:cTn id="32" dur="1000" fill="hold"/>
                                        <p:tgtEl>
                                          <p:spTgt spid="16"/>
                                        </p:tgtEl>
                                        <p:attrNameLst>
                                          <p:attrName>ppt_w</p:attrName>
                                        </p:attrNameLst>
                                      </p:cBhvr>
                                      <p:tavLst>
                                        <p:tav tm="0">
                                          <p:val>
                                            <p:fltVal val="0"/>
                                          </p:val>
                                        </p:tav>
                                        <p:tav tm="100000">
                                          <p:val>
                                            <p:strVal val="#ppt_w"/>
                                          </p:val>
                                        </p:tav>
                                      </p:tavLst>
                                    </p:anim>
                                    <p:anim calcmode="lin" valueType="num">
                                      <p:cBhvr>
                                        <p:cTn id="33" dur="1000" fill="hold"/>
                                        <p:tgtEl>
                                          <p:spTgt spid="16"/>
                                        </p:tgtEl>
                                        <p:attrNameLst>
                                          <p:attrName>ppt_h</p:attrName>
                                        </p:attrNameLst>
                                      </p:cBhvr>
                                      <p:tavLst>
                                        <p:tav tm="0">
                                          <p:val>
                                            <p:fltVal val="0"/>
                                          </p:val>
                                        </p:tav>
                                        <p:tav tm="100000">
                                          <p:val>
                                            <p:strVal val="#ppt_h"/>
                                          </p:val>
                                        </p:tav>
                                      </p:tavLst>
                                    </p:anim>
                                    <p:anim calcmode="lin" valueType="num">
                                      <p:cBhvr>
                                        <p:cTn id="34" dur="1000" fill="hold"/>
                                        <p:tgtEl>
                                          <p:spTgt spid="16"/>
                                        </p:tgtEl>
                                        <p:attrNameLst>
                                          <p:attrName>style.rotation</p:attrName>
                                        </p:attrNameLst>
                                      </p:cBhvr>
                                      <p:tavLst>
                                        <p:tav tm="0">
                                          <p:val>
                                            <p:fltVal val="90"/>
                                          </p:val>
                                        </p:tav>
                                        <p:tav tm="100000">
                                          <p:val>
                                            <p:fltVal val="0"/>
                                          </p:val>
                                        </p:tav>
                                      </p:tavLst>
                                    </p:anim>
                                    <p:animEffect transition="in" filter="fade">
                                      <p:cBhvr>
                                        <p:cTn id="35" dur="1000"/>
                                        <p:tgtEl>
                                          <p:spTgt spid="16"/>
                                        </p:tgtEl>
                                      </p:cBhvr>
                                    </p:animEffect>
                                  </p:childTnLst>
                                </p:cTn>
                              </p:par>
                            </p:childTnLst>
                          </p:cTn>
                        </p:par>
                      </p:childTnLst>
                    </p:cTn>
                  </p:par>
                  <p:par>
                    <p:cTn id="36" fill="hold">
                      <p:stCondLst>
                        <p:cond delay="indefinite"/>
                      </p:stCondLst>
                      <p:childTnLst>
                        <p:par>
                          <p:cTn id="37" fill="hold">
                            <p:stCondLst>
                              <p:cond delay="0"/>
                            </p:stCondLst>
                            <p:childTnLst>
                              <p:par>
                                <p:cTn id="38" presetID="2" presetClass="entr" presetSubtype="2" fill="hold" nodeType="clickEffect">
                                  <p:stCondLst>
                                    <p:cond delay="0"/>
                                  </p:stCondLst>
                                  <p:childTnLst>
                                    <p:set>
                                      <p:cBhvr>
                                        <p:cTn id="39" dur="1" fill="hold">
                                          <p:stCondLst>
                                            <p:cond delay="0"/>
                                          </p:stCondLst>
                                        </p:cTn>
                                        <p:tgtEl>
                                          <p:spTgt spid="5"/>
                                        </p:tgtEl>
                                        <p:attrNameLst>
                                          <p:attrName>style.visibility</p:attrName>
                                        </p:attrNameLst>
                                      </p:cBhvr>
                                      <p:to>
                                        <p:strVal val="visible"/>
                                      </p:to>
                                    </p:set>
                                    <p:anim calcmode="lin" valueType="num">
                                      <p:cBhvr additive="base">
                                        <p:cTn id="40" dur="500" fill="hold"/>
                                        <p:tgtEl>
                                          <p:spTgt spid="5"/>
                                        </p:tgtEl>
                                        <p:attrNameLst>
                                          <p:attrName>ppt_x</p:attrName>
                                        </p:attrNameLst>
                                      </p:cBhvr>
                                      <p:tavLst>
                                        <p:tav tm="0">
                                          <p:val>
                                            <p:strVal val="1+#ppt_w/2"/>
                                          </p:val>
                                        </p:tav>
                                        <p:tav tm="100000">
                                          <p:val>
                                            <p:strVal val="#ppt_x"/>
                                          </p:val>
                                        </p:tav>
                                      </p:tavLst>
                                    </p:anim>
                                    <p:anim calcmode="lin" valueType="num">
                                      <p:cBhvr additive="base">
                                        <p:cTn id="41" dur="500" fill="hold"/>
                                        <p:tgtEl>
                                          <p:spTgt spid="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49" grpId="0"/>
      <p:bldP spid="13" grpId="0"/>
      <p:bldP spid="14" grpId="0"/>
      <p:bldP spid="9" grpId="0" animBg="1"/>
      <p:bldP spid="16"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9" name="テキスト ボックス 8"/>
          <p:cNvSpPr txBox="1"/>
          <p:nvPr/>
        </p:nvSpPr>
        <p:spPr>
          <a:xfrm>
            <a:off x="93519" y="6355"/>
            <a:ext cx="8854718" cy="784830"/>
          </a:xfrm>
          <a:prstGeom prst="rect">
            <a:avLst/>
          </a:prstGeom>
          <a:noFill/>
        </p:spPr>
        <p:txBody>
          <a:bodyPr wrap="square" rtlCol="0">
            <a:spAutoFit/>
          </a:bodyPr>
          <a:lstStyle/>
          <a:p>
            <a:pPr algn="ctr"/>
            <a:r>
              <a:rPr lang="ja-JP" altLang="en-US" sz="4500" dirty="0">
                <a:latin typeface="HGP創英角ｺﾞｼｯｸUB" pitchFamily="50" charset="-128"/>
                <a:ea typeface="HGP創英角ｺﾞｼｯｸUB" pitchFamily="50" charset="-128"/>
              </a:rPr>
              <a:t>こんな時はすぐに救急車！！②</a:t>
            </a:r>
            <a:endParaRPr kumimoji="1" lang="ja-JP" altLang="en-US" sz="4500" dirty="0">
              <a:latin typeface="HGP創英角ｺﾞｼｯｸUB" pitchFamily="50" charset="-128"/>
              <a:ea typeface="HGP創英角ｺﾞｼｯｸUB" pitchFamily="50" charset="-128"/>
            </a:endParaRPr>
          </a:p>
        </p:txBody>
      </p:sp>
      <p:sp>
        <p:nvSpPr>
          <p:cNvPr id="13" name="テキスト ボックス 12"/>
          <p:cNvSpPr txBox="1"/>
          <p:nvPr/>
        </p:nvSpPr>
        <p:spPr>
          <a:xfrm>
            <a:off x="531623" y="977873"/>
            <a:ext cx="6845920" cy="715148"/>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r>
              <a:rPr lang="ja-JP" altLang="en-US" sz="4000" b="1" dirty="0">
                <a:solidFill>
                  <a:srgbClr val="C00000"/>
                </a:solidFill>
                <a:latin typeface="HGP創英角ｺﾞｼｯｸUB" panose="020B0900000000000000" pitchFamily="50" charset="-128"/>
                <a:ea typeface="HGP創英角ｺﾞｼｯｸUB" panose="020B0900000000000000" pitchFamily="50" charset="-128"/>
              </a:rPr>
              <a:t>急な息切れ、呼吸困難</a:t>
            </a:r>
            <a:endParaRPr lang="en-US" altLang="ja-JP" sz="4000" b="1" dirty="0">
              <a:solidFill>
                <a:srgbClr val="C00000"/>
              </a:solidFill>
              <a:latin typeface="HGP創英角ｺﾞｼｯｸUB" panose="020B0900000000000000" pitchFamily="50" charset="-128"/>
              <a:ea typeface="HGP創英角ｺﾞｼｯｸUB" panose="020B0900000000000000" pitchFamily="50" charset="-128"/>
            </a:endParaRPr>
          </a:p>
        </p:txBody>
      </p:sp>
      <p:sp>
        <p:nvSpPr>
          <p:cNvPr id="14" name="テキスト ボックス 13"/>
          <p:cNvSpPr txBox="1"/>
          <p:nvPr/>
        </p:nvSpPr>
        <p:spPr>
          <a:xfrm>
            <a:off x="531623" y="1691440"/>
            <a:ext cx="7885011" cy="733082"/>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r>
              <a:rPr lang="ja-JP" altLang="en-US" sz="4000" b="1" dirty="0">
                <a:solidFill>
                  <a:srgbClr val="C00000"/>
                </a:solidFill>
                <a:latin typeface="HGP創英角ｺﾞｼｯｸUB" panose="020B0900000000000000" pitchFamily="50" charset="-128"/>
                <a:ea typeface="HGP創英角ｺﾞｼｯｸUB" panose="020B0900000000000000" pitchFamily="50" charset="-128"/>
              </a:rPr>
              <a:t>胸が締め付けられる</a:t>
            </a:r>
            <a:endParaRPr lang="en-US" altLang="ja-JP" sz="4000" b="1" dirty="0">
              <a:solidFill>
                <a:srgbClr val="C00000"/>
              </a:solidFill>
              <a:latin typeface="HGP創英角ｺﾞｼｯｸUB" panose="020B0900000000000000" pitchFamily="50" charset="-128"/>
              <a:ea typeface="HGP創英角ｺﾞｼｯｸUB" panose="020B0900000000000000" pitchFamily="50" charset="-128"/>
            </a:endParaRPr>
          </a:p>
        </p:txBody>
      </p:sp>
      <p:sp>
        <p:nvSpPr>
          <p:cNvPr id="9" name="四角形吹き出し 8"/>
          <p:cNvSpPr/>
          <p:nvPr/>
        </p:nvSpPr>
        <p:spPr>
          <a:xfrm>
            <a:off x="531624" y="868594"/>
            <a:ext cx="7885011" cy="2456183"/>
          </a:xfrm>
          <a:prstGeom prst="wedgeRectCallout">
            <a:avLst>
              <a:gd name="adj1" fmla="val -35030"/>
              <a:gd name="adj2" fmla="val 64664"/>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3200" dirty="0">
              <a:noFill/>
            </a:endParaRPr>
          </a:p>
        </p:txBody>
      </p:sp>
      <p:sp>
        <p:nvSpPr>
          <p:cNvPr id="16" name="テキスト ボックス 15"/>
          <p:cNvSpPr txBox="1"/>
          <p:nvPr/>
        </p:nvSpPr>
        <p:spPr>
          <a:xfrm>
            <a:off x="3557555" y="3324777"/>
            <a:ext cx="4859080" cy="841083"/>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r>
              <a:rPr kumimoji="1" lang="ja-JP" altLang="en-US" sz="4000" b="1" dirty="0">
                <a:solidFill>
                  <a:schemeClr val="tx1"/>
                </a:solidFill>
                <a:latin typeface="HGP創英角ｺﾞｼｯｸUB" panose="020B0900000000000000" pitchFamily="50" charset="-128"/>
                <a:ea typeface="HGP創英角ｺﾞｼｯｸUB" panose="020B0900000000000000" pitchFamily="50" charset="-128"/>
              </a:rPr>
              <a:t>こんな症状の時は</a:t>
            </a:r>
            <a:endParaRPr kumimoji="1" lang="en-US" altLang="ja-JP" sz="4000" b="1" dirty="0">
              <a:solidFill>
                <a:schemeClr val="tx1"/>
              </a:solidFill>
              <a:latin typeface="HGP創英角ｺﾞｼｯｸUB" panose="020B0900000000000000" pitchFamily="50" charset="-128"/>
              <a:ea typeface="HGP創英角ｺﾞｼｯｸUB" panose="020B0900000000000000" pitchFamily="50" charset="-128"/>
            </a:endParaRPr>
          </a:p>
          <a:p>
            <a:r>
              <a:rPr kumimoji="1" lang="ja-JP" altLang="en-US" sz="4000" b="1" dirty="0">
                <a:solidFill>
                  <a:schemeClr val="tx1"/>
                </a:solidFill>
                <a:latin typeface="HGP創英角ｺﾞｼｯｸUB" panose="020B0900000000000000" pitchFamily="50" charset="-128"/>
                <a:ea typeface="HGP創英角ｺﾞｼｯｸUB" panose="020B0900000000000000" pitchFamily="50" charset="-128"/>
              </a:rPr>
              <a:t>すぐに</a:t>
            </a:r>
            <a:r>
              <a:rPr kumimoji="1" lang="en-US" altLang="ja-JP" sz="4000" b="1" dirty="0">
                <a:solidFill>
                  <a:schemeClr val="tx1"/>
                </a:solidFill>
                <a:latin typeface="HGP創英角ｺﾞｼｯｸUB" panose="020B0900000000000000" pitchFamily="50" charset="-128"/>
                <a:ea typeface="HGP創英角ｺﾞｼｯｸUB" panose="020B0900000000000000" pitchFamily="50" charset="-128"/>
              </a:rPr>
              <a:t>119</a:t>
            </a:r>
            <a:r>
              <a:rPr kumimoji="1" lang="ja-JP" altLang="en-US" sz="4000" b="1" dirty="0">
                <a:solidFill>
                  <a:schemeClr val="tx1"/>
                </a:solidFill>
                <a:latin typeface="HGP創英角ｺﾞｼｯｸUB" panose="020B0900000000000000" pitchFamily="50" charset="-128"/>
                <a:ea typeface="HGP創英角ｺﾞｼｯｸUB" panose="020B0900000000000000" pitchFamily="50" charset="-128"/>
              </a:rPr>
              <a:t>番！！</a:t>
            </a:r>
            <a:endParaRPr kumimoji="1" lang="en-US" altLang="ja-JP" sz="4000" b="1" dirty="0">
              <a:solidFill>
                <a:schemeClr val="tx1"/>
              </a:solidFill>
              <a:latin typeface="HGP創英角ｺﾞｼｯｸUB" panose="020B0900000000000000" pitchFamily="50" charset="-128"/>
              <a:ea typeface="HGP創英角ｺﾞｼｯｸUB" panose="020B0900000000000000" pitchFamily="50" charset="-128"/>
            </a:endParaRPr>
          </a:p>
        </p:txBody>
      </p:sp>
      <p:sp>
        <p:nvSpPr>
          <p:cNvPr id="10" name="テキスト ボックス 9"/>
          <p:cNvSpPr txBox="1"/>
          <p:nvPr/>
        </p:nvSpPr>
        <p:spPr>
          <a:xfrm>
            <a:off x="531623" y="2406588"/>
            <a:ext cx="7885011" cy="733082"/>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r>
              <a:rPr lang="ja-JP" altLang="en-US" sz="4000" b="1" dirty="0">
                <a:solidFill>
                  <a:srgbClr val="C00000"/>
                </a:solidFill>
                <a:latin typeface="HGP創英角ｺﾞｼｯｸUB" panose="020B0900000000000000" pitchFamily="50" charset="-128"/>
                <a:ea typeface="HGP創英角ｺﾞｼｯｸUB" panose="020B0900000000000000" pitchFamily="50" charset="-128"/>
              </a:rPr>
              <a:t>いつもと違う、様子がおかしい</a:t>
            </a:r>
            <a:endParaRPr lang="en-US" altLang="ja-JP" sz="4000" b="1" dirty="0">
              <a:solidFill>
                <a:srgbClr val="C00000"/>
              </a:solidFill>
              <a:latin typeface="HGP創英角ｺﾞｼｯｸUB" panose="020B0900000000000000" pitchFamily="50" charset="-128"/>
              <a:ea typeface="HGP創英角ｺﾞｼｯｸUB" panose="020B0900000000000000" pitchFamily="50" charset="-128"/>
            </a:endParaRPr>
          </a:p>
        </p:txBody>
      </p:sp>
      <p:pic>
        <p:nvPicPr>
          <p:cNvPr id="11" name="図 10"/>
          <p:cNvPicPr/>
          <p:nvPr/>
        </p:nvPicPr>
        <p:blipFill rotWithShape="1">
          <a:blip r:embed="rId3">
            <a:extLst>
              <a:ext uri="{BEBA8EAE-BF5A-486C-A8C5-ECC9F3942E4B}">
                <a14:imgProps xmlns:a14="http://schemas.microsoft.com/office/drawing/2010/main">
                  <a14:imgLayer r:embed="rId4">
                    <a14:imgEffect>
                      <a14:backgroundRemoval t="45020" b="64258" l="41250" r="54453">
                        <a14:foregroundMark x1="46797" y1="55859" x2="46797" y2="55859"/>
                        <a14:foregroundMark x1="50391" y1="56738" x2="50391" y2="56738"/>
                        <a14:foregroundMark x1="47031" y1="51855" x2="47500" y2="58105"/>
                        <a14:foregroundMark x1="45234" y1="54297" x2="51953" y2="54297"/>
                        <a14:foregroundMark x1="45078" y1="56934" x2="50000" y2="56934"/>
                        <a14:foregroundMark x1="47500" y1="48145" x2="47500" y2="54590"/>
                        <a14:foregroundMark x1="42578" y1="54590" x2="42578" y2="54590"/>
                        <a14:foregroundMark x1="43672" y1="59375" x2="43672" y2="59375"/>
                        <a14:foregroundMark x1="52969" y1="54785" x2="51250" y2="54590"/>
                      </a14:backgroundRemoval>
                    </a14:imgEffect>
                  </a14:imgLayer>
                </a14:imgProps>
              </a:ext>
              <a:ext uri="{28A0092B-C50C-407E-A947-70E740481C1C}">
                <a14:useLocalDpi xmlns:a14="http://schemas.microsoft.com/office/drawing/2010/main" val="0"/>
              </a:ext>
            </a:extLst>
          </a:blip>
          <a:srcRect l="41166" t="44163" r="45230" b="33309"/>
          <a:stretch/>
        </p:blipFill>
        <p:spPr bwMode="auto">
          <a:xfrm>
            <a:off x="633112" y="3599845"/>
            <a:ext cx="1411477" cy="1862639"/>
          </a:xfrm>
          <a:prstGeom prst="rect">
            <a:avLst/>
          </a:prstGeom>
          <a:ln>
            <a:noFill/>
          </a:ln>
          <a:extLst>
            <a:ext uri="{53640926-AAD7-44D8-BBD7-CCE9431645EC}">
              <a14:shadowObscured xmlns:a14="http://schemas.microsoft.com/office/drawing/2010/main"/>
            </a:ext>
          </a:extLst>
        </p:spPr>
      </p:pic>
      <p:pic>
        <p:nvPicPr>
          <p:cNvPr id="12" name="図 11"/>
          <p:cNvPicPr>
            <a:picLocks noChangeAspect="1"/>
          </p:cNvPicPr>
          <p:nvPr/>
        </p:nvPicPr>
        <p:blipFill rotWithShape="1">
          <a:blip r:embed="rId5"/>
          <a:srcRect l="1171" t="10059" r="50932" b="47650"/>
          <a:stretch/>
        </p:blipFill>
        <p:spPr>
          <a:xfrm>
            <a:off x="4594546" y="4619809"/>
            <a:ext cx="2785097" cy="2002234"/>
          </a:xfrm>
          <a:prstGeom prst="rect">
            <a:avLst/>
          </a:prstGeom>
        </p:spPr>
      </p:pic>
    </p:spTree>
    <p:extLst>
      <p:ext uri="{BB962C8B-B14F-4D97-AF65-F5344CB8AC3E}">
        <p14:creationId xmlns:p14="http://schemas.microsoft.com/office/powerpoint/2010/main" val="16339191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149"/>
                                        </p:tgtEl>
                                        <p:attrNameLst>
                                          <p:attrName>style.visibility</p:attrName>
                                        </p:attrNameLst>
                                      </p:cBhvr>
                                      <p:to>
                                        <p:strVal val="visible"/>
                                      </p:to>
                                    </p:set>
                                    <p:animEffect transition="in" filter="fade">
                                      <p:cBhvr>
                                        <p:cTn id="7" dur="1000"/>
                                        <p:tgtEl>
                                          <p:spTgt spid="114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10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1000"/>
                                        <p:tgtEl>
                                          <p:spTgt spid="9"/>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fade">
                                      <p:cBhvr>
                                        <p:cTn id="22" dur="1000"/>
                                        <p:tgtEl>
                                          <p:spTgt spid="13"/>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fade">
                                      <p:cBhvr>
                                        <p:cTn id="27" dur="1000"/>
                                        <p:tgtEl>
                                          <p:spTgt spid="14"/>
                                        </p:tgtEl>
                                      </p:cBhvr>
                                    </p:animEffect>
                                  </p:childTnLst>
                                </p:cTn>
                              </p:par>
                            </p:childTnLst>
                          </p:cTn>
                        </p:par>
                      </p:childTnLst>
                    </p:cTn>
                  </p:par>
                  <p:par>
                    <p:cTn id="28" fill="hold">
                      <p:stCondLst>
                        <p:cond delay="indefinite"/>
                      </p:stCondLst>
                      <p:childTnLst>
                        <p:par>
                          <p:cTn id="29" fill="hold">
                            <p:stCondLst>
                              <p:cond delay="0"/>
                            </p:stCondLst>
                            <p:childTnLst>
                              <p:par>
                                <p:cTn id="30" presetID="14" presetClass="entr" presetSubtype="10" fill="hold" grpId="0" nodeType="click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randombar(horizontal)">
                                      <p:cBhvr>
                                        <p:cTn id="32" dur="1000"/>
                                        <p:tgtEl>
                                          <p:spTgt spid="10"/>
                                        </p:tgtEl>
                                      </p:cBhvr>
                                    </p:animEffect>
                                  </p:childTnLst>
                                </p:cTn>
                              </p:par>
                            </p:childTnLst>
                          </p:cTn>
                        </p:par>
                      </p:childTnLst>
                    </p:cTn>
                  </p:par>
                  <p:par>
                    <p:cTn id="33" fill="hold">
                      <p:stCondLst>
                        <p:cond delay="indefinite"/>
                      </p:stCondLst>
                      <p:childTnLst>
                        <p:par>
                          <p:cTn id="34" fill="hold">
                            <p:stCondLst>
                              <p:cond delay="0"/>
                            </p:stCondLst>
                            <p:childTnLst>
                              <p:par>
                                <p:cTn id="35" presetID="31" presetClass="entr" presetSubtype="0" fill="hold" grpId="0" nodeType="clickEffect">
                                  <p:stCondLst>
                                    <p:cond delay="0"/>
                                  </p:stCondLst>
                                  <p:childTnLst>
                                    <p:set>
                                      <p:cBhvr>
                                        <p:cTn id="36" dur="1" fill="hold">
                                          <p:stCondLst>
                                            <p:cond delay="0"/>
                                          </p:stCondLst>
                                        </p:cTn>
                                        <p:tgtEl>
                                          <p:spTgt spid="16"/>
                                        </p:tgtEl>
                                        <p:attrNameLst>
                                          <p:attrName>style.visibility</p:attrName>
                                        </p:attrNameLst>
                                      </p:cBhvr>
                                      <p:to>
                                        <p:strVal val="visible"/>
                                      </p:to>
                                    </p:set>
                                    <p:anim calcmode="lin" valueType="num">
                                      <p:cBhvr>
                                        <p:cTn id="37" dur="1000" fill="hold"/>
                                        <p:tgtEl>
                                          <p:spTgt spid="16"/>
                                        </p:tgtEl>
                                        <p:attrNameLst>
                                          <p:attrName>ppt_w</p:attrName>
                                        </p:attrNameLst>
                                      </p:cBhvr>
                                      <p:tavLst>
                                        <p:tav tm="0">
                                          <p:val>
                                            <p:fltVal val="0"/>
                                          </p:val>
                                        </p:tav>
                                        <p:tav tm="100000">
                                          <p:val>
                                            <p:strVal val="#ppt_w"/>
                                          </p:val>
                                        </p:tav>
                                      </p:tavLst>
                                    </p:anim>
                                    <p:anim calcmode="lin" valueType="num">
                                      <p:cBhvr>
                                        <p:cTn id="38" dur="1000" fill="hold"/>
                                        <p:tgtEl>
                                          <p:spTgt spid="16"/>
                                        </p:tgtEl>
                                        <p:attrNameLst>
                                          <p:attrName>ppt_h</p:attrName>
                                        </p:attrNameLst>
                                      </p:cBhvr>
                                      <p:tavLst>
                                        <p:tav tm="0">
                                          <p:val>
                                            <p:fltVal val="0"/>
                                          </p:val>
                                        </p:tav>
                                        <p:tav tm="100000">
                                          <p:val>
                                            <p:strVal val="#ppt_h"/>
                                          </p:val>
                                        </p:tav>
                                      </p:tavLst>
                                    </p:anim>
                                    <p:anim calcmode="lin" valueType="num">
                                      <p:cBhvr>
                                        <p:cTn id="39" dur="1000" fill="hold"/>
                                        <p:tgtEl>
                                          <p:spTgt spid="16"/>
                                        </p:tgtEl>
                                        <p:attrNameLst>
                                          <p:attrName>style.rotation</p:attrName>
                                        </p:attrNameLst>
                                      </p:cBhvr>
                                      <p:tavLst>
                                        <p:tav tm="0">
                                          <p:val>
                                            <p:fltVal val="90"/>
                                          </p:val>
                                        </p:tav>
                                        <p:tav tm="100000">
                                          <p:val>
                                            <p:fltVal val="0"/>
                                          </p:val>
                                        </p:tav>
                                      </p:tavLst>
                                    </p:anim>
                                    <p:animEffect transition="in" filter="fade">
                                      <p:cBhvr>
                                        <p:cTn id="40" dur="1000"/>
                                        <p:tgtEl>
                                          <p:spTgt spid="16"/>
                                        </p:tgtEl>
                                      </p:cBhvr>
                                    </p:animEffect>
                                  </p:childTnLst>
                                </p:cTn>
                              </p:par>
                            </p:childTnLst>
                          </p:cTn>
                        </p:par>
                      </p:childTnLst>
                    </p:cTn>
                  </p:par>
                  <p:par>
                    <p:cTn id="41" fill="hold">
                      <p:stCondLst>
                        <p:cond delay="indefinite"/>
                      </p:stCondLst>
                      <p:childTnLst>
                        <p:par>
                          <p:cTn id="42" fill="hold">
                            <p:stCondLst>
                              <p:cond delay="0"/>
                            </p:stCondLst>
                            <p:childTnLst>
                              <p:par>
                                <p:cTn id="43" presetID="2" presetClass="entr" presetSubtype="2" fill="hold" nodeType="clickEffect">
                                  <p:stCondLst>
                                    <p:cond delay="0"/>
                                  </p:stCondLst>
                                  <p:childTnLst>
                                    <p:set>
                                      <p:cBhvr>
                                        <p:cTn id="44" dur="1" fill="hold">
                                          <p:stCondLst>
                                            <p:cond delay="0"/>
                                          </p:stCondLst>
                                        </p:cTn>
                                        <p:tgtEl>
                                          <p:spTgt spid="12"/>
                                        </p:tgtEl>
                                        <p:attrNameLst>
                                          <p:attrName>style.visibility</p:attrName>
                                        </p:attrNameLst>
                                      </p:cBhvr>
                                      <p:to>
                                        <p:strVal val="visible"/>
                                      </p:to>
                                    </p:set>
                                    <p:anim calcmode="lin" valueType="num">
                                      <p:cBhvr additive="base">
                                        <p:cTn id="45" dur="500" fill="hold"/>
                                        <p:tgtEl>
                                          <p:spTgt spid="12"/>
                                        </p:tgtEl>
                                        <p:attrNameLst>
                                          <p:attrName>ppt_x</p:attrName>
                                        </p:attrNameLst>
                                      </p:cBhvr>
                                      <p:tavLst>
                                        <p:tav tm="0">
                                          <p:val>
                                            <p:strVal val="1+#ppt_w/2"/>
                                          </p:val>
                                        </p:tav>
                                        <p:tav tm="100000">
                                          <p:val>
                                            <p:strVal val="#ppt_x"/>
                                          </p:val>
                                        </p:tav>
                                      </p:tavLst>
                                    </p:anim>
                                    <p:anim calcmode="lin" valueType="num">
                                      <p:cBhvr additive="base">
                                        <p:cTn id="46" dur="500" fill="hold"/>
                                        <p:tgtEl>
                                          <p:spTgt spid="1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49" grpId="0"/>
      <p:bldP spid="13" grpId="0"/>
      <p:bldP spid="14" grpId="0"/>
      <p:bldP spid="9" grpId="0" animBg="1"/>
      <p:bldP spid="16" grpId="0"/>
      <p:bldP spid="10"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9" name="テキスト ボックス 8"/>
          <p:cNvSpPr txBox="1"/>
          <p:nvPr/>
        </p:nvSpPr>
        <p:spPr>
          <a:xfrm>
            <a:off x="93519" y="6355"/>
            <a:ext cx="8854718" cy="784830"/>
          </a:xfrm>
          <a:prstGeom prst="rect">
            <a:avLst/>
          </a:prstGeom>
          <a:noFill/>
        </p:spPr>
        <p:txBody>
          <a:bodyPr wrap="square" rtlCol="0">
            <a:spAutoFit/>
          </a:bodyPr>
          <a:lstStyle/>
          <a:p>
            <a:pPr algn="ctr"/>
            <a:r>
              <a:rPr lang="ja-JP" altLang="en-US" sz="4500" dirty="0">
                <a:latin typeface="HGP創英角ｺﾞｼｯｸUB" pitchFamily="50" charset="-128"/>
                <a:ea typeface="HGP創英角ｺﾞｼｯｸUB" pitchFamily="50" charset="-128"/>
              </a:rPr>
              <a:t>急な病気やケガで迷ったら！</a:t>
            </a:r>
            <a:endParaRPr kumimoji="1" lang="ja-JP" altLang="en-US" sz="4500" dirty="0">
              <a:latin typeface="HGP創英角ｺﾞｼｯｸUB" pitchFamily="50" charset="-128"/>
              <a:ea typeface="HGP創英角ｺﾞｼｯｸUB" pitchFamily="50" charset="-128"/>
            </a:endParaRPr>
          </a:p>
        </p:txBody>
      </p:sp>
      <p:sp>
        <p:nvSpPr>
          <p:cNvPr id="15" name="テキスト ボックス 8"/>
          <p:cNvSpPr txBox="1"/>
          <p:nvPr/>
        </p:nvSpPr>
        <p:spPr>
          <a:xfrm>
            <a:off x="433469" y="791184"/>
            <a:ext cx="8126195" cy="796279"/>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r>
              <a:rPr kumimoji="1" lang="ja-JP" altLang="en-US" sz="4000" b="1" dirty="0">
                <a:solidFill>
                  <a:schemeClr val="tx2">
                    <a:lumMod val="75000"/>
                  </a:schemeClr>
                </a:solidFill>
                <a:latin typeface="HGP創英角ｺﾞｼｯｸUB" panose="020B0900000000000000" pitchFamily="50" charset="-128"/>
                <a:ea typeface="HGP創英角ｺﾞｼｯｸUB" panose="020B0900000000000000" pitchFamily="50" charset="-128"/>
                <a:cs typeface="Aharoni" pitchFamily="2" charset="-79"/>
              </a:rPr>
              <a:t>看護師が</a:t>
            </a:r>
            <a:r>
              <a:rPr kumimoji="1" lang="en-US" altLang="ja-JP" sz="4000" b="1" dirty="0">
                <a:solidFill>
                  <a:schemeClr val="tx2">
                    <a:lumMod val="75000"/>
                  </a:schemeClr>
                </a:solidFill>
                <a:latin typeface="HGP創英角ｺﾞｼｯｸUB" panose="020B0900000000000000" pitchFamily="50" charset="-128"/>
                <a:ea typeface="HGP創英角ｺﾞｼｯｸUB" panose="020B0900000000000000" pitchFamily="50" charset="-128"/>
                <a:cs typeface="Aharoni" pitchFamily="2" charset="-79"/>
              </a:rPr>
              <a:t>24</a:t>
            </a:r>
            <a:r>
              <a:rPr kumimoji="1" lang="ja-JP" altLang="en-US" sz="4000" b="1" dirty="0">
                <a:solidFill>
                  <a:schemeClr val="tx2">
                    <a:lumMod val="75000"/>
                  </a:schemeClr>
                </a:solidFill>
                <a:latin typeface="HGP創英角ｺﾞｼｯｸUB" panose="020B0900000000000000" pitchFamily="50" charset="-128"/>
                <a:ea typeface="HGP創英角ｺﾞｼｯｸUB" panose="020B0900000000000000" pitchFamily="50" charset="-128"/>
                <a:cs typeface="Aharoni" pitchFamily="2" charset="-79"/>
              </a:rPr>
              <a:t>時間</a:t>
            </a:r>
            <a:r>
              <a:rPr kumimoji="1" lang="en-US" altLang="ja-JP" sz="4000" b="1" dirty="0">
                <a:solidFill>
                  <a:schemeClr val="tx2">
                    <a:lumMod val="75000"/>
                  </a:schemeClr>
                </a:solidFill>
                <a:latin typeface="HGP創英角ｺﾞｼｯｸUB" panose="020B0900000000000000" pitchFamily="50" charset="-128"/>
                <a:ea typeface="HGP創英角ｺﾞｼｯｸUB" panose="020B0900000000000000" pitchFamily="50" charset="-128"/>
                <a:cs typeface="Aharoni" pitchFamily="2" charset="-79"/>
              </a:rPr>
              <a:t>365</a:t>
            </a:r>
            <a:r>
              <a:rPr kumimoji="1" lang="ja-JP" altLang="en-US" sz="4000" b="1" dirty="0">
                <a:solidFill>
                  <a:schemeClr val="tx2">
                    <a:lumMod val="75000"/>
                  </a:schemeClr>
                </a:solidFill>
                <a:latin typeface="HGP創英角ｺﾞｼｯｸUB" panose="020B0900000000000000" pitchFamily="50" charset="-128"/>
                <a:ea typeface="HGP創英角ｺﾞｼｯｸUB" panose="020B0900000000000000" pitchFamily="50" charset="-128"/>
                <a:cs typeface="Aharoni" pitchFamily="2" charset="-79"/>
              </a:rPr>
              <a:t>日</a:t>
            </a:r>
          </a:p>
        </p:txBody>
      </p:sp>
      <p:sp>
        <p:nvSpPr>
          <p:cNvPr id="17" name="テキスト ボックス 1"/>
          <p:cNvSpPr txBox="1"/>
          <p:nvPr/>
        </p:nvSpPr>
        <p:spPr>
          <a:xfrm>
            <a:off x="770310" y="1521589"/>
            <a:ext cx="7778834" cy="700615"/>
          </a:xfrm>
          <a:prstGeom prst="rect">
            <a:avLst/>
          </a:prstGeom>
          <a:solidFill>
            <a:schemeClr val="lt1"/>
          </a:solidFill>
          <a:ln w="9525" cmpd="sng">
            <a:no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r>
              <a:rPr kumimoji="1" lang="ja-JP" altLang="en-US" sz="4000" b="1" dirty="0">
                <a:solidFill>
                  <a:schemeClr val="tx2">
                    <a:lumMod val="75000"/>
                  </a:schemeClr>
                </a:solidFill>
                <a:latin typeface="HGP創英角ｺﾞｼｯｸUB" panose="020B0900000000000000" pitchFamily="50" charset="-128"/>
                <a:ea typeface="HGP創英角ｺﾞｼｯｸUB" panose="020B0900000000000000" pitchFamily="50" charset="-128"/>
              </a:rPr>
              <a:t>救急医療相談に対応します。</a:t>
            </a:r>
            <a:endParaRPr kumimoji="1" lang="ja-JP" altLang="en-US" sz="4000" dirty="0">
              <a:latin typeface="HGP創英角ｺﾞｼｯｸUB" panose="020B0900000000000000" pitchFamily="50" charset="-128"/>
              <a:ea typeface="HGP創英角ｺﾞｼｯｸUB" panose="020B0900000000000000" pitchFamily="50" charset="-128"/>
            </a:endParaRPr>
          </a:p>
        </p:txBody>
      </p:sp>
      <p:sp>
        <p:nvSpPr>
          <p:cNvPr id="25" name="テキスト ボックス 6"/>
          <p:cNvSpPr txBox="1"/>
          <p:nvPr/>
        </p:nvSpPr>
        <p:spPr>
          <a:xfrm>
            <a:off x="1544552" y="5350536"/>
            <a:ext cx="6200506" cy="1463057"/>
          </a:xfrm>
          <a:prstGeom prst="rect">
            <a:avLst/>
          </a:prstGeom>
          <a:noFill/>
          <a:ln w="9525"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r>
              <a:rPr kumimoji="1" lang="ja-JP" altLang="en-US" sz="3000" b="1" dirty="0">
                <a:solidFill>
                  <a:schemeClr val="tx2">
                    <a:lumMod val="75000"/>
                  </a:schemeClr>
                </a:solidFill>
                <a:latin typeface="HGP創英角ｺﾞｼｯｸUB" panose="020B0900000000000000" pitchFamily="50" charset="-128"/>
                <a:ea typeface="HGP創英角ｺﾞｼｯｸUB" panose="020B0900000000000000" pitchFamily="50" charset="-128"/>
              </a:rPr>
              <a:t>ダイヤル回線または一部ＩＰ電話など</a:t>
            </a:r>
            <a:endParaRPr kumimoji="1" lang="en-US" altLang="ja-JP" sz="3000" b="1" dirty="0">
              <a:solidFill>
                <a:schemeClr val="tx2">
                  <a:lumMod val="75000"/>
                </a:schemeClr>
              </a:solidFill>
              <a:latin typeface="HGP創英角ｺﾞｼｯｸUB" panose="020B0900000000000000" pitchFamily="50" charset="-128"/>
              <a:ea typeface="HGP創英角ｺﾞｼｯｸUB" panose="020B0900000000000000" pitchFamily="50" charset="-128"/>
            </a:endParaRPr>
          </a:p>
          <a:p>
            <a:pPr algn="ctr"/>
            <a:r>
              <a:rPr kumimoji="1" lang="ja-JP" altLang="en-US" sz="3000" b="1" dirty="0">
                <a:solidFill>
                  <a:schemeClr val="tx2">
                    <a:lumMod val="75000"/>
                  </a:schemeClr>
                </a:solidFill>
                <a:latin typeface="HGP創英角ｺﾞｼｯｸUB" panose="020B0900000000000000" pitchFamily="50" charset="-128"/>
                <a:ea typeface="HGP創英角ｺﾞｼｯｸUB" panose="020B0900000000000000" pitchFamily="50" charset="-128"/>
              </a:rPr>
              <a:t>電話がつながらないときは</a:t>
            </a:r>
            <a:endParaRPr kumimoji="1" lang="en-US" altLang="ja-JP" sz="3000" b="1" dirty="0">
              <a:solidFill>
                <a:schemeClr val="tx2">
                  <a:lumMod val="75000"/>
                </a:schemeClr>
              </a:solidFill>
              <a:latin typeface="HGP創英角ｺﾞｼｯｸUB" panose="020B0900000000000000" pitchFamily="50" charset="-128"/>
              <a:ea typeface="HGP創英角ｺﾞｼｯｸUB" panose="020B0900000000000000" pitchFamily="50" charset="-128"/>
            </a:endParaRPr>
          </a:p>
          <a:p>
            <a:pPr algn="ctr"/>
            <a:r>
              <a:rPr kumimoji="1" lang="ja-JP" altLang="en-US" sz="3000" b="1" dirty="0">
                <a:solidFill>
                  <a:schemeClr val="tx2">
                    <a:lumMod val="75000"/>
                  </a:schemeClr>
                </a:solidFill>
                <a:latin typeface="HGP創英角ｺﾞｼｯｸUB" panose="020B0900000000000000" pitchFamily="50" charset="-128"/>
                <a:ea typeface="HGP創英角ｺﾞｼｯｸUB" panose="020B0900000000000000" pitchFamily="50" charset="-128"/>
              </a:rPr>
              <a:t>　☎</a:t>
            </a:r>
            <a:r>
              <a:rPr kumimoji="1" lang="en-US" altLang="ja-JP" sz="3000" b="1" u="sng" dirty="0">
                <a:solidFill>
                  <a:schemeClr val="tx2">
                    <a:lumMod val="75000"/>
                  </a:schemeClr>
                </a:solidFill>
                <a:latin typeface="HGP創英角ｺﾞｼｯｸUB" panose="020B0900000000000000" pitchFamily="50" charset="-128"/>
                <a:ea typeface="HGP創英角ｺﾞｼｯｸUB" panose="020B0900000000000000" pitchFamily="50" charset="-128"/>
              </a:rPr>
              <a:t>011‐272‐7119</a:t>
            </a:r>
            <a:r>
              <a:rPr kumimoji="1" lang="ja-JP" altLang="en-US" sz="3000" b="1" dirty="0">
                <a:solidFill>
                  <a:schemeClr val="tx2">
                    <a:lumMod val="75000"/>
                  </a:schemeClr>
                </a:solidFill>
                <a:latin typeface="HGP創英角ｺﾞｼｯｸUB" panose="020B0900000000000000" pitchFamily="50" charset="-128"/>
                <a:ea typeface="HGP創英角ｺﾞｼｯｸUB" panose="020B0900000000000000" pitchFamily="50" charset="-128"/>
              </a:rPr>
              <a:t>へ</a:t>
            </a:r>
            <a:endParaRPr kumimoji="1" lang="en-US" altLang="ja-JP" sz="3000" b="1" dirty="0">
              <a:solidFill>
                <a:schemeClr val="tx2">
                  <a:lumMod val="75000"/>
                </a:schemeClr>
              </a:solidFill>
              <a:latin typeface="HGP創英角ｺﾞｼｯｸUB" panose="020B0900000000000000" pitchFamily="50" charset="-128"/>
              <a:ea typeface="HGP創英角ｺﾞｼｯｸUB" panose="020B0900000000000000" pitchFamily="50" charset="-128"/>
            </a:endParaRPr>
          </a:p>
        </p:txBody>
      </p:sp>
      <p:pic>
        <p:nvPicPr>
          <p:cNvPr id="27" name="図 26"/>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1544552" y="3617516"/>
            <a:ext cx="1231487" cy="1164538"/>
          </a:xfrm>
          <a:prstGeom prst="rect">
            <a:avLst/>
          </a:prstGeom>
        </p:spPr>
      </p:pic>
      <p:pic>
        <p:nvPicPr>
          <p:cNvPr id="28" name="図 27"/>
          <p:cNvPicPr>
            <a:picLocks noChangeAspect="1"/>
          </p:cNvPicPr>
          <p:nvPr/>
        </p:nvPicPr>
        <p:blipFill rotWithShape="1">
          <a:blip r:embed="rId4" cstate="print">
            <a:extLst>
              <a:ext uri="{28A0092B-C50C-407E-A947-70E740481C1C}">
                <a14:useLocalDpi xmlns:a14="http://schemas.microsoft.com/office/drawing/2010/main" val="0"/>
              </a:ext>
            </a:extLst>
          </a:blip>
          <a:srcRect/>
          <a:stretch/>
        </p:blipFill>
        <p:spPr>
          <a:xfrm>
            <a:off x="2758807" y="3614550"/>
            <a:ext cx="1217113" cy="1166400"/>
          </a:xfrm>
          <a:prstGeom prst="rect">
            <a:avLst/>
          </a:prstGeom>
        </p:spPr>
      </p:pic>
      <p:pic>
        <p:nvPicPr>
          <p:cNvPr id="29" name="図 28"/>
          <p:cNvPicPr>
            <a:picLocks noChangeAspect="1"/>
          </p:cNvPicPr>
          <p:nvPr/>
        </p:nvPicPr>
        <p:blipFill rotWithShape="1">
          <a:blip r:embed="rId5" cstate="print">
            <a:extLst>
              <a:ext uri="{28A0092B-C50C-407E-A947-70E740481C1C}">
                <a14:useLocalDpi xmlns:a14="http://schemas.microsoft.com/office/drawing/2010/main" val="0"/>
              </a:ext>
            </a:extLst>
          </a:blip>
          <a:srcRect/>
          <a:stretch/>
        </p:blipFill>
        <p:spPr>
          <a:xfrm>
            <a:off x="5169205" y="3613446"/>
            <a:ext cx="1217115" cy="1166400"/>
          </a:xfrm>
          <a:prstGeom prst="rect">
            <a:avLst/>
          </a:prstGeom>
        </p:spPr>
      </p:pic>
      <p:pic>
        <p:nvPicPr>
          <p:cNvPr id="30" name="図 29"/>
          <p:cNvPicPr>
            <a:picLocks noChangeAspect="1"/>
          </p:cNvPicPr>
          <p:nvPr/>
        </p:nvPicPr>
        <p:blipFill rotWithShape="1">
          <a:blip r:embed="rId5" cstate="print">
            <a:extLst>
              <a:ext uri="{28A0092B-C50C-407E-A947-70E740481C1C}">
                <a14:useLocalDpi xmlns:a14="http://schemas.microsoft.com/office/drawing/2010/main" val="0"/>
              </a:ext>
            </a:extLst>
          </a:blip>
          <a:srcRect/>
          <a:stretch/>
        </p:blipFill>
        <p:spPr>
          <a:xfrm>
            <a:off x="3964006" y="3613446"/>
            <a:ext cx="1217115" cy="1166400"/>
          </a:xfrm>
          <a:prstGeom prst="rect">
            <a:avLst/>
          </a:prstGeom>
        </p:spPr>
      </p:pic>
      <p:pic>
        <p:nvPicPr>
          <p:cNvPr id="31" name="図 30"/>
          <p:cNvPicPr>
            <a:picLocks noChangeAspect="1"/>
          </p:cNvPicPr>
          <p:nvPr/>
        </p:nvPicPr>
        <p:blipFill rotWithShape="1">
          <a:blip r:embed="rId6" cstate="print">
            <a:extLst>
              <a:ext uri="{28A0092B-C50C-407E-A947-70E740481C1C}">
                <a14:useLocalDpi xmlns:a14="http://schemas.microsoft.com/office/drawing/2010/main" val="0"/>
              </a:ext>
            </a:extLst>
          </a:blip>
          <a:srcRect/>
          <a:stretch/>
        </p:blipFill>
        <p:spPr>
          <a:xfrm>
            <a:off x="6369088" y="3645345"/>
            <a:ext cx="1229441" cy="1166400"/>
          </a:xfrm>
          <a:prstGeom prst="rect">
            <a:avLst/>
          </a:prstGeom>
        </p:spPr>
      </p:pic>
      <p:sp>
        <p:nvSpPr>
          <p:cNvPr id="32" name="テキスト ボックス 1"/>
          <p:cNvSpPr txBox="1"/>
          <p:nvPr/>
        </p:nvSpPr>
        <p:spPr>
          <a:xfrm>
            <a:off x="2490111" y="4795891"/>
            <a:ext cx="4493697" cy="455736"/>
          </a:xfrm>
          <a:prstGeom prst="rect">
            <a:avLst/>
          </a:prstGeom>
          <a:solidFill>
            <a:schemeClr val="lt1"/>
          </a:solidFill>
          <a:ln w="9525" cmpd="sng">
            <a:no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r>
              <a:rPr kumimoji="1" lang="ja-JP" altLang="en-US" sz="3000" b="1" dirty="0">
                <a:solidFill>
                  <a:schemeClr val="tx2">
                    <a:lumMod val="75000"/>
                  </a:schemeClr>
                </a:solidFill>
                <a:latin typeface="HGP創英角ｺﾞｼｯｸUB" panose="020B0900000000000000" pitchFamily="50" charset="-128"/>
                <a:ea typeface="HGP創英角ｺﾞｼｯｸUB" panose="020B0900000000000000" pitchFamily="50" charset="-128"/>
              </a:rPr>
              <a:t>救急安心センターさっぽろ</a:t>
            </a:r>
            <a:endParaRPr kumimoji="1" lang="ja-JP" altLang="en-US" sz="3000" dirty="0">
              <a:latin typeface="HGP創英角ｺﾞｼｯｸUB" panose="020B0900000000000000" pitchFamily="50" charset="-128"/>
              <a:ea typeface="HGP創英角ｺﾞｼｯｸUB" panose="020B0900000000000000" pitchFamily="50" charset="-128"/>
            </a:endParaRPr>
          </a:p>
        </p:txBody>
      </p:sp>
      <p:pic>
        <p:nvPicPr>
          <p:cNvPr id="19" name="図 18"/>
          <p:cNvPicPr>
            <a:picLocks noChangeAspect="1"/>
          </p:cNvPicPr>
          <p:nvPr/>
        </p:nvPicPr>
        <p:blipFill rotWithShape="1">
          <a:blip r:embed="rId7" cstate="print">
            <a:extLst>
              <a:ext uri="{28A0092B-C50C-407E-A947-70E740481C1C}">
                <a14:useLocalDpi xmlns:a14="http://schemas.microsoft.com/office/drawing/2010/main" val="0"/>
              </a:ext>
            </a:extLst>
          </a:blip>
          <a:srcRect/>
          <a:stretch/>
        </p:blipFill>
        <p:spPr>
          <a:xfrm>
            <a:off x="3598811" y="2243230"/>
            <a:ext cx="2061813" cy="1431233"/>
          </a:xfrm>
          <a:prstGeom prst="rect">
            <a:avLst/>
          </a:prstGeom>
        </p:spPr>
      </p:pic>
    </p:spTree>
    <p:extLst>
      <p:ext uri="{BB962C8B-B14F-4D97-AF65-F5344CB8AC3E}">
        <p14:creationId xmlns:p14="http://schemas.microsoft.com/office/powerpoint/2010/main" val="35811268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149"/>
                                        </p:tgtEl>
                                        <p:attrNameLst>
                                          <p:attrName>style.visibility</p:attrName>
                                        </p:attrNameLst>
                                      </p:cBhvr>
                                      <p:to>
                                        <p:strVal val="visible"/>
                                      </p:to>
                                    </p:set>
                                    <p:animEffect transition="in" filter="fade">
                                      <p:cBhvr>
                                        <p:cTn id="7" dur="1000"/>
                                        <p:tgtEl>
                                          <p:spTgt spid="1149"/>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15"/>
                                        </p:tgtEl>
                                        <p:attrNameLst>
                                          <p:attrName>style.visibility</p:attrName>
                                        </p:attrNameLst>
                                      </p:cBhvr>
                                      <p:to>
                                        <p:strVal val="visible"/>
                                      </p:to>
                                    </p:set>
                                    <p:anim calcmode="lin" valueType="num">
                                      <p:cBhvr additive="base">
                                        <p:cTn id="12" dur="1000" fill="hold"/>
                                        <p:tgtEl>
                                          <p:spTgt spid="15"/>
                                        </p:tgtEl>
                                        <p:attrNameLst>
                                          <p:attrName>ppt_x</p:attrName>
                                        </p:attrNameLst>
                                      </p:cBhvr>
                                      <p:tavLst>
                                        <p:tav tm="0">
                                          <p:val>
                                            <p:strVal val="#ppt_x"/>
                                          </p:val>
                                        </p:tav>
                                        <p:tav tm="100000">
                                          <p:val>
                                            <p:strVal val="#ppt_x"/>
                                          </p:val>
                                        </p:tav>
                                      </p:tavLst>
                                    </p:anim>
                                    <p:anim calcmode="lin" valueType="num">
                                      <p:cBhvr additive="base">
                                        <p:cTn id="13" dur="10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17"/>
                                        </p:tgtEl>
                                        <p:attrNameLst>
                                          <p:attrName>style.visibility</p:attrName>
                                        </p:attrNameLst>
                                      </p:cBhvr>
                                      <p:to>
                                        <p:strVal val="visible"/>
                                      </p:to>
                                    </p:set>
                                    <p:anim calcmode="lin" valueType="num">
                                      <p:cBhvr additive="base">
                                        <p:cTn id="18" dur="1000" fill="hold"/>
                                        <p:tgtEl>
                                          <p:spTgt spid="17"/>
                                        </p:tgtEl>
                                        <p:attrNameLst>
                                          <p:attrName>ppt_x</p:attrName>
                                        </p:attrNameLst>
                                      </p:cBhvr>
                                      <p:tavLst>
                                        <p:tav tm="0">
                                          <p:val>
                                            <p:strVal val="#ppt_x"/>
                                          </p:val>
                                        </p:tav>
                                        <p:tav tm="100000">
                                          <p:val>
                                            <p:strVal val="#ppt_x"/>
                                          </p:val>
                                        </p:tav>
                                      </p:tavLst>
                                    </p:anim>
                                    <p:anim calcmode="lin" valueType="num">
                                      <p:cBhvr additive="base">
                                        <p:cTn id="19" dur="10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45" presetClass="entr" presetSubtype="0" fill="hold" nodeType="click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fade">
                                      <p:cBhvr>
                                        <p:cTn id="24" dur="1000"/>
                                        <p:tgtEl>
                                          <p:spTgt spid="19"/>
                                        </p:tgtEl>
                                      </p:cBhvr>
                                    </p:animEffect>
                                    <p:anim calcmode="lin" valueType="num">
                                      <p:cBhvr>
                                        <p:cTn id="25" dur="1000" fill="hold"/>
                                        <p:tgtEl>
                                          <p:spTgt spid="19"/>
                                        </p:tgtEl>
                                        <p:attrNameLst>
                                          <p:attrName>ppt_w</p:attrName>
                                        </p:attrNameLst>
                                      </p:cBhvr>
                                      <p:tavLst>
                                        <p:tav tm="0" fmla="#ppt_w*sin(2.5*pi*$)">
                                          <p:val>
                                            <p:fltVal val="0"/>
                                          </p:val>
                                        </p:tav>
                                        <p:tav tm="100000">
                                          <p:val>
                                            <p:fltVal val="1"/>
                                          </p:val>
                                        </p:tav>
                                      </p:tavLst>
                                    </p:anim>
                                    <p:anim calcmode="lin" valueType="num">
                                      <p:cBhvr>
                                        <p:cTn id="26" dur="1000" fill="hold"/>
                                        <p:tgtEl>
                                          <p:spTgt spid="19"/>
                                        </p:tgtEl>
                                        <p:attrNameLst>
                                          <p:attrName>ppt_h</p:attrName>
                                        </p:attrNameLst>
                                      </p:cBhvr>
                                      <p:tavLst>
                                        <p:tav tm="0">
                                          <p:val>
                                            <p:strVal val="#ppt_h"/>
                                          </p:val>
                                        </p:tav>
                                        <p:tav tm="100000">
                                          <p:val>
                                            <p:strVal val="#ppt_h"/>
                                          </p:val>
                                        </p:tav>
                                      </p:tavLst>
                                    </p:anim>
                                  </p:childTnLst>
                                </p:cTn>
                              </p:par>
                            </p:childTnLst>
                          </p:cTn>
                        </p:par>
                      </p:childTnLst>
                    </p:cTn>
                  </p:par>
                  <p:par>
                    <p:cTn id="27" fill="hold">
                      <p:stCondLst>
                        <p:cond delay="indefinite"/>
                      </p:stCondLst>
                      <p:childTnLst>
                        <p:par>
                          <p:cTn id="28" fill="hold">
                            <p:stCondLst>
                              <p:cond delay="0"/>
                            </p:stCondLst>
                            <p:childTnLst>
                              <p:par>
                                <p:cTn id="29" presetID="31" presetClass="entr" presetSubtype="0" fill="hold" nodeType="clickEffect">
                                  <p:stCondLst>
                                    <p:cond delay="0"/>
                                  </p:stCondLst>
                                  <p:childTnLst>
                                    <p:set>
                                      <p:cBhvr>
                                        <p:cTn id="30" dur="1" fill="hold">
                                          <p:stCondLst>
                                            <p:cond delay="0"/>
                                          </p:stCondLst>
                                        </p:cTn>
                                        <p:tgtEl>
                                          <p:spTgt spid="27"/>
                                        </p:tgtEl>
                                        <p:attrNameLst>
                                          <p:attrName>style.visibility</p:attrName>
                                        </p:attrNameLst>
                                      </p:cBhvr>
                                      <p:to>
                                        <p:strVal val="visible"/>
                                      </p:to>
                                    </p:set>
                                    <p:anim calcmode="lin" valueType="num">
                                      <p:cBhvr>
                                        <p:cTn id="31" dur="1000" fill="hold"/>
                                        <p:tgtEl>
                                          <p:spTgt spid="27"/>
                                        </p:tgtEl>
                                        <p:attrNameLst>
                                          <p:attrName>ppt_w</p:attrName>
                                        </p:attrNameLst>
                                      </p:cBhvr>
                                      <p:tavLst>
                                        <p:tav tm="0">
                                          <p:val>
                                            <p:fltVal val="0"/>
                                          </p:val>
                                        </p:tav>
                                        <p:tav tm="100000">
                                          <p:val>
                                            <p:strVal val="#ppt_w"/>
                                          </p:val>
                                        </p:tav>
                                      </p:tavLst>
                                    </p:anim>
                                    <p:anim calcmode="lin" valueType="num">
                                      <p:cBhvr>
                                        <p:cTn id="32" dur="1000" fill="hold"/>
                                        <p:tgtEl>
                                          <p:spTgt spid="27"/>
                                        </p:tgtEl>
                                        <p:attrNameLst>
                                          <p:attrName>ppt_h</p:attrName>
                                        </p:attrNameLst>
                                      </p:cBhvr>
                                      <p:tavLst>
                                        <p:tav tm="0">
                                          <p:val>
                                            <p:fltVal val="0"/>
                                          </p:val>
                                        </p:tav>
                                        <p:tav tm="100000">
                                          <p:val>
                                            <p:strVal val="#ppt_h"/>
                                          </p:val>
                                        </p:tav>
                                      </p:tavLst>
                                    </p:anim>
                                    <p:anim calcmode="lin" valueType="num">
                                      <p:cBhvr>
                                        <p:cTn id="33" dur="1000" fill="hold"/>
                                        <p:tgtEl>
                                          <p:spTgt spid="27"/>
                                        </p:tgtEl>
                                        <p:attrNameLst>
                                          <p:attrName>style.rotation</p:attrName>
                                        </p:attrNameLst>
                                      </p:cBhvr>
                                      <p:tavLst>
                                        <p:tav tm="0">
                                          <p:val>
                                            <p:fltVal val="90"/>
                                          </p:val>
                                        </p:tav>
                                        <p:tav tm="100000">
                                          <p:val>
                                            <p:fltVal val="0"/>
                                          </p:val>
                                        </p:tav>
                                      </p:tavLst>
                                    </p:anim>
                                    <p:animEffect transition="in" filter="fade">
                                      <p:cBhvr>
                                        <p:cTn id="34" dur="1000"/>
                                        <p:tgtEl>
                                          <p:spTgt spid="27"/>
                                        </p:tgtEl>
                                      </p:cBhvr>
                                    </p:animEffect>
                                  </p:childTnLst>
                                </p:cTn>
                              </p:par>
                            </p:childTnLst>
                          </p:cTn>
                        </p:par>
                      </p:childTnLst>
                    </p:cTn>
                  </p:par>
                  <p:par>
                    <p:cTn id="35" fill="hold">
                      <p:stCondLst>
                        <p:cond delay="indefinite"/>
                      </p:stCondLst>
                      <p:childTnLst>
                        <p:par>
                          <p:cTn id="36" fill="hold">
                            <p:stCondLst>
                              <p:cond delay="0"/>
                            </p:stCondLst>
                            <p:childTnLst>
                              <p:par>
                                <p:cTn id="37" presetID="31" presetClass="entr" presetSubtype="0" fill="hold" nodeType="clickEffect">
                                  <p:stCondLst>
                                    <p:cond delay="0"/>
                                  </p:stCondLst>
                                  <p:childTnLst>
                                    <p:set>
                                      <p:cBhvr>
                                        <p:cTn id="38" dur="1" fill="hold">
                                          <p:stCondLst>
                                            <p:cond delay="0"/>
                                          </p:stCondLst>
                                        </p:cTn>
                                        <p:tgtEl>
                                          <p:spTgt spid="28"/>
                                        </p:tgtEl>
                                        <p:attrNameLst>
                                          <p:attrName>style.visibility</p:attrName>
                                        </p:attrNameLst>
                                      </p:cBhvr>
                                      <p:to>
                                        <p:strVal val="visible"/>
                                      </p:to>
                                    </p:set>
                                    <p:anim calcmode="lin" valueType="num">
                                      <p:cBhvr>
                                        <p:cTn id="39" dur="1000" fill="hold"/>
                                        <p:tgtEl>
                                          <p:spTgt spid="28"/>
                                        </p:tgtEl>
                                        <p:attrNameLst>
                                          <p:attrName>ppt_w</p:attrName>
                                        </p:attrNameLst>
                                      </p:cBhvr>
                                      <p:tavLst>
                                        <p:tav tm="0">
                                          <p:val>
                                            <p:fltVal val="0"/>
                                          </p:val>
                                        </p:tav>
                                        <p:tav tm="100000">
                                          <p:val>
                                            <p:strVal val="#ppt_w"/>
                                          </p:val>
                                        </p:tav>
                                      </p:tavLst>
                                    </p:anim>
                                    <p:anim calcmode="lin" valueType="num">
                                      <p:cBhvr>
                                        <p:cTn id="40" dur="1000" fill="hold"/>
                                        <p:tgtEl>
                                          <p:spTgt spid="28"/>
                                        </p:tgtEl>
                                        <p:attrNameLst>
                                          <p:attrName>ppt_h</p:attrName>
                                        </p:attrNameLst>
                                      </p:cBhvr>
                                      <p:tavLst>
                                        <p:tav tm="0">
                                          <p:val>
                                            <p:fltVal val="0"/>
                                          </p:val>
                                        </p:tav>
                                        <p:tav tm="100000">
                                          <p:val>
                                            <p:strVal val="#ppt_h"/>
                                          </p:val>
                                        </p:tav>
                                      </p:tavLst>
                                    </p:anim>
                                    <p:anim calcmode="lin" valueType="num">
                                      <p:cBhvr>
                                        <p:cTn id="41" dur="1000" fill="hold"/>
                                        <p:tgtEl>
                                          <p:spTgt spid="28"/>
                                        </p:tgtEl>
                                        <p:attrNameLst>
                                          <p:attrName>style.rotation</p:attrName>
                                        </p:attrNameLst>
                                      </p:cBhvr>
                                      <p:tavLst>
                                        <p:tav tm="0">
                                          <p:val>
                                            <p:fltVal val="90"/>
                                          </p:val>
                                        </p:tav>
                                        <p:tav tm="100000">
                                          <p:val>
                                            <p:fltVal val="0"/>
                                          </p:val>
                                        </p:tav>
                                      </p:tavLst>
                                    </p:anim>
                                    <p:animEffect transition="in" filter="fade">
                                      <p:cBhvr>
                                        <p:cTn id="42" dur="1000"/>
                                        <p:tgtEl>
                                          <p:spTgt spid="28"/>
                                        </p:tgtEl>
                                      </p:cBhvr>
                                    </p:animEffect>
                                  </p:childTnLst>
                                </p:cTn>
                              </p:par>
                            </p:childTnLst>
                          </p:cTn>
                        </p:par>
                      </p:childTnLst>
                    </p:cTn>
                  </p:par>
                  <p:par>
                    <p:cTn id="43" fill="hold">
                      <p:stCondLst>
                        <p:cond delay="indefinite"/>
                      </p:stCondLst>
                      <p:childTnLst>
                        <p:par>
                          <p:cTn id="44" fill="hold">
                            <p:stCondLst>
                              <p:cond delay="0"/>
                            </p:stCondLst>
                            <p:childTnLst>
                              <p:par>
                                <p:cTn id="45" presetID="31" presetClass="entr" presetSubtype="0" fill="hold" nodeType="clickEffect">
                                  <p:stCondLst>
                                    <p:cond delay="0"/>
                                  </p:stCondLst>
                                  <p:childTnLst>
                                    <p:set>
                                      <p:cBhvr>
                                        <p:cTn id="46" dur="1" fill="hold">
                                          <p:stCondLst>
                                            <p:cond delay="0"/>
                                          </p:stCondLst>
                                        </p:cTn>
                                        <p:tgtEl>
                                          <p:spTgt spid="30"/>
                                        </p:tgtEl>
                                        <p:attrNameLst>
                                          <p:attrName>style.visibility</p:attrName>
                                        </p:attrNameLst>
                                      </p:cBhvr>
                                      <p:to>
                                        <p:strVal val="visible"/>
                                      </p:to>
                                    </p:set>
                                    <p:anim calcmode="lin" valueType="num">
                                      <p:cBhvr>
                                        <p:cTn id="47" dur="1000" fill="hold"/>
                                        <p:tgtEl>
                                          <p:spTgt spid="30"/>
                                        </p:tgtEl>
                                        <p:attrNameLst>
                                          <p:attrName>ppt_w</p:attrName>
                                        </p:attrNameLst>
                                      </p:cBhvr>
                                      <p:tavLst>
                                        <p:tav tm="0">
                                          <p:val>
                                            <p:fltVal val="0"/>
                                          </p:val>
                                        </p:tav>
                                        <p:tav tm="100000">
                                          <p:val>
                                            <p:strVal val="#ppt_w"/>
                                          </p:val>
                                        </p:tav>
                                      </p:tavLst>
                                    </p:anim>
                                    <p:anim calcmode="lin" valueType="num">
                                      <p:cBhvr>
                                        <p:cTn id="48" dur="1000" fill="hold"/>
                                        <p:tgtEl>
                                          <p:spTgt spid="30"/>
                                        </p:tgtEl>
                                        <p:attrNameLst>
                                          <p:attrName>ppt_h</p:attrName>
                                        </p:attrNameLst>
                                      </p:cBhvr>
                                      <p:tavLst>
                                        <p:tav tm="0">
                                          <p:val>
                                            <p:fltVal val="0"/>
                                          </p:val>
                                        </p:tav>
                                        <p:tav tm="100000">
                                          <p:val>
                                            <p:strVal val="#ppt_h"/>
                                          </p:val>
                                        </p:tav>
                                      </p:tavLst>
                                    </p:anim>
                                    <p:anim calcmode="lin" valueType="num">
                                      <p:cBhvr>
                                        <p:cTn id="49" dur="1000" fill="hold"/>
                                        <p:tgtEl>
                                          <p:spTgt spid="30"/>
                                        </p:tgtEl>
                                        <p:attrNameLst>
                                          <p:attrName>style.rotation</p:attrName>
                                        </p:attrNameLst>
                                      </p:cBhvr>
                                      <p:tavLst>
                                        <p:tav tm="0">
                                          <p:val>
                                            <p:fltVal val="90"/>
                                          </p:val>
                                        </p:tav>
                                        <p:tav tm="100000">
                                          <p:val>
                                            <p:fltVal val="0"/>
                                          </p:val>
                                        </p:tav>
                                      </p:tavLst>
                                    </p:anim>
                                    <p:animEffect transition="in" filter="fade">
                                      <p:cBhvr>
                                        <p:cTn id="50" dur="1000"/>
                                        <p:tgtEl>
                                          <p:spTgt spid="30"/>
                                        </p:tgtEl>
                                      </p:cBhvr>
                                    </p:animEffect>
                                  </p:childTnLst>
                                </p:cTn>
                              </p:par>
                            </p:childTnLst>
                          </p:cTn>
                        </p:par>
                      </p:childTnLst>
                    </p:cTn>
                  </p:par>
                  <p:par>
                    <p:cTn id="51" fill="hold">
                      <p:stCondLst>
                        <p:cond delay="indefinite"/>
                      </p:stCondLst>
                      <p:childTnLst>
                        <p:par>
                          <p:cTn id="52" fill="hold">
                            <p:stCondLst>
                              <p:cond delay="0"/>
                            </p:stCondLst>
                            <p:childTnLst>
                              <p:par>
                                <p:cTn id="53" presetID="31" presetClass="entr" presetSubtype="0" fill="hold" nodeType="clickEffect">
                                  <p:stCondLst>
                                    <p:cond delay="0"/>
                                  </p:stCondLst>
                                  <p:childTnLst>
                                    <p:set>
                                      <p:cBhvr>
                                        <p:cTn id="54" dur="1" fill="hold">
                                          <p:stCondLst>
                                            <p:cond delay="0"/>
                                          </p:stCondLst>
                                        </p:cTn>
                                        <p:tgtEl>
                                          <p:spTgt spid="29"/>
                                        </p:tgtEl>
                                        <p:attrNameLst>
                                          <p:attrName>style.visibility</p:attrName>
                                        </p:attrNameLst>
                                      </p:cBhvr>
                                      <p:to>
                                        <p:strVal val="visible"/>
                                      </p:to>
                                    </p:set>
                                    <p:anim calcmode="lin" valueType="num">
                                      <p:cBhvr>
                                        <p:cTn id="55" dur="1000" fill="hold"/>
                                        <p:tgtEl>
                                          <p:spTgt spid="29"/>
                                        </p:tgtEl>
                                        <p:attrNameLst>
                                          <p:attrName>ppt_w</p:attrName>
                                        </p:attrNameLst>
                                      </p:cBhvr>
                                      <p:tavLst>
                                        <p:tav tm="0">
                                          <p:val>
                                            <p:fltVal val="0"/>
                                          </p:val>
                                        </p:tav>
                                        <p:tav tm="100000">
                                          <p:val>
                                            <p:strVal val="#ppt_w"/>
                                          </p:val>
                                        </p:tav>
                                      </p:tavLst>
                                    </p:anim>
                                    <p:anim calcmode="lin" valueType="num">
                                      <p:cBhvr>
                                        <p:cTn id="56" dur="1000" fill="hold"/>
                                        <p:tgtEl>
                                          <p:spTgt spid="29"/>
                                        </p:tgtEl>
                                        <p:attrNameLst>
                                          <p:attrName>ppt_h</p:attrName>
                                        </p:attrNameLst>
                                      </p:cBhvr>
                                      <p:tavLst>
                                        <p:tav tm="0">
                                          <p:val>
                                            <p:fltVal val="0"/>
                                          </p:val>
                                        </p:tav>
                                        <p:tav tm="100000">
                                          <p:val>
                                            <p:strVal val="#ppt_h"/>
                                          </p:val>
                                        </p:tav>
                                      </p:tavLst>
                                    </p:anim>
                                    <p:anim calcmode="lin" valueType="num">
                                      <p:cBhvr>
                                        <p:cTn id="57" dur="1000" fill="hold"/>
                                        <p:tgtEl>
                                          <p:spTgt spid="29"/>
                                        </p:tgtEl>
                                        <p:attrNameLst>
                                          <p:attrName>style.rotation</p:attrName>
                                        </p:attrNameLst>
                                      </p:cBhvr>
                                      <p:tavLst>
                                        <p:tav tm="0">
                                          <p:val>
                                            <p:fltVal val="90"/>
                                          </p:val>
                                        </p:tav>
                                        <p:tav tm="100000">
                                          <p:val>
                                            <p:fltVal val="0"/>
                                          </p:val>
                                        </p:tav>
                                      </p:tavLst>
                                    </p:anim>
                                    <p:animEffect transition="in" filter="fade">
                                      <p:cBhvr>
                                        <p:cTn id="58" dur="1000"/>
                                        <p:tgtEl>
                                          <p:spTgt spid="29"/>
                                        </p:tgtEl>
                                      </p:cBhvr>
                                    </p:animEffect>
                                  </p:childTnLst>
                                </p:cTn>
                              </p:par>
                            </p:childTnLst>
                          </p:cTn>
                        </p:par>
                      </p:childTnLst>
                    </p:cTn>
                  </p:par>
                  <p:par>
                    <p:cTn id="59" fill="hold">
                      <p:stCondLst>
                        <p:cond delay="indefinite"/>
                      </p:stCondLst>
                      <p:childTnLst>
                        <p:par>
                          <p:cTn id="60" fill="hold">
                            <p:stCondLst>
                              <p:cond delay="0"/>
                            </p:stCondLst>
                            <p:childTnLst>
                              <p:par>
                                <p:cTn id="61" presetID="26" presetClass="entr" presetSubtype="0" fill="hold" nodeType="clickEffect">
                                  <p:stCondLst>
                                    <p:cond delay="0"/>
                                  </p:stCondLst>
                                  <p:childTnLst>
                                    <p:set>
                                      <p:cBhvr>
                                        <p:cTn id="62" dur="1" fill="hold">
                                          <p:stCondLst>
                                            <p:cond delay="0"/>
                                          </p:stCondLst>
                                        </p:cTn>
                                        <p:tgtEl>
                                          <p:spTgt spid="31"/>
                                        </p:tgtEl>
                                        <p:attrNameLst>
                                          <p:attrName>style.visibility</p:attrName>
                                        </p:attrNameLst>
                                      </p:cBhvr>
                                      <p:to>
                                        <p:strVal val="visible"/>
                                      </p:to>
                                    </p:set>
                                    <p:animEffect transition="in" filter="wipe(down)">
                                      <p:cBhvr>
                                        <p:cTn id="63" dur="290">
                                          <p:stCondLst>
                                            <p:cond delay="0"/>
                                          </p:stCondLst>
                                        </p:cTn>
                                        <p:tgtEl>
                                          <p:spTgt spid="31"/>
                                        </p:tgtEl>
                                      </p:cBhvr>
                                    </p:animEffect>
                                    <p:anim calcmode="lin" valueType="num">
                                      <p:cBhvr>
                                        <p:cTn id="64" dur="911" tmFilter="0,0; 0.14,0.36; 0.43,0.73; 0.71,0.91; 1.0,1.0">
                                          <p:stCondLst>
                                            <p:cond delay="0"/>
                                          </p:stCondLst>
                                        </p:cTn>
                                        <p:tgtEl>
                                          <p:spTgt spid="31"/>
                                        </p:tgtEl>
                                        <p:attrNameLst>
                                          <p:attrName>ppt_x</p:attrName>
                                        </p:attrNameLst>
                                      </p:cBhvr>
                                      <p:tavLst>
                                        <p:tav tm="0">
                                          <p:val>
                                            <p:strVal val="#ppt_x-0.25"/>
                                          </p:val>
                                        </p:tav>
                                        <p:tav tm="100000">
                                          <p:val>
                                            <p:strVal val="#ppt_x"/>
                                          </p:val>
                                        </p:tav>
                                      </p:tavLst>
                                    </p:anim>
                                    <p:anim calcmode="lin" valueType="num">
                                      <p:cBhvr>
                                        <p:cTn id="65" dur="332" tmFilter="0.0,0.0; 0.25,0.07; 0.50,0.2; 0.75,0.467; 1.0,1.0">
                                          <p:stCondLst>
                                            <p:cond delay="0"/>
                                          </p:stCondLst>
                                        </p:cTn>
                                        <p:tgtEl>
                                          <p:spTgt spid="31"/>
                                        </p:tgtEl>
                                        <p:attrNameLst>
                                          <p:attrName>ppt_y</p:attrName>
                                        </p:attrNameLst>
                                      </p:cBhvr>
                                      <p:tavLst>
                                        <p:tav tm="0" fmla="#ppt_y-sin(pi*$)/3">
                                          <p:val>
                                            <p:fltVal val="0.5"/>
                                          </p:val>
                                        </p:tav>
                                        <p:tav tm="100000">
                                          <p:val>
                                            <p:fltVal val="1"/>
                                          </p:val>
                                        </p:tav>
                                      </p:tavLst>
                                    </p:anim>
                                    <p:anim calcmode="lin" valueType="num">
                                      <p:cBhvr>
                                        <p:cTn id="66" dur="332" tmFilter="0, 0; 0.125,0.2665; 0.25,0.4; 0.375,0.465; 0.5,0.5;  0.625,0.535; 0.75,0.6; 0.875,0.7335; 1,1">
                                          <p:stCondLst>
                                            <p:cond delay="332"/>
                                          </p:stCondLst>
                                        </p:cTn>
                                        <p:tgtEl>
                                          <p:spTgt spid="31"/>
                                        </p:tgtEl>
                                        <p:attrNameLst>
                                          <p:attrName>ppt_y</p:attrName>
                                        </p:attrNameLst>
                                      </p:cBhvr>
                                      <p:tavLst>
                                        <p:tav tm="0" fmla="#ppt_y-sin(pi*$)/9">
                                          <p:val>
                                            <p:fltVal val="0"/>
                                          </p:val>
                                        </p:tav>
                                        <p:tav tm="100000">
                                          <p:val>
                                            <p:fltVal val="1"/>
                                          </p:val>
                                        </p:tav>
                                      </p:tavLst>
                                    </p:anim>
                                    <p:anim calcmode="lin" valueType="num">
                                      <p:cBhvr>
                                        <p:cTn id="67" dur="166" tmFilter="0, 0; 0.125,0.2665; 0.25,0.4; 0.375,0.465; 0.5,0.5;  0.625,0.535; 0.75,0.6; 0.875,0.7335; 1,1">
                                          <p:stCondLst>
                                            <p:cond delay="662"/>
                                          </p:stCondLst>
                                        </p:cTn>
                                        <p:tgtEl>
                                          <p:spTgt spid="31"/>
                                        </p:tgtEl>
                                        <p:attrNameLst>
                                          <p:attrName>ppt_y</p:attrName>
                                        </p:attrNameLst>
                                      </p:cBhvr>
                                      <p:tavLst>
                                        <p:tav tm="0" fmla="#ppt_y-sin(pi*$)/27">
                                          <p:val>
                                            <p:fltVal val="0"/>
                                          </p:val>
                                        </p:tav>
                                        <p:tav tm="100000">
                                          <p:val>
                                            <p:fltVal val="1"/>
                                          </p:val>
                                        </p:tav>
                                      </p:tavLst>
                                    </p:anim>
                                    <p:anim calcmode="lin" valueType="num">
                                      <p:cBhvr>
                                        <p:cTn id="68" dur="82" tmFilter="0, 0; 0.125,0.2665; 0.25,0.4; 0.375,0.465; 0.5,0.5;  0.625,0.535; 0.75,0.6; 0.875,0.7335; 1,1">
                                          <p:stCondLst>
                                            <p:cond delay="828"/>
                                          </p:stCondLst>
                                        </p:cTn>
                                        <p:tgtEl>
                                          <p:spTgt spid="31"/>
                                        </p:tgtEl>
                                        <p:attrNameLst>
                                          <p:attrName>ppt_y</p:attrName>
                                        </p:attrNameLst>
                                      </p:cBhvr>
                                      <p:tavLst>
                                        <p:tav tm="0" fmla="#ppt_y-sin(pi*$)/81">
                                          <p:val>
                                            <p:fltVal val="0"/>
                                          </p:val>
                                        </p:tav>
                                        <p:tav tm="100000">
                                          <p:val>
                                            <p:fltVal val="1"/>
                                          </p:val>
                                        </p:tav>
                                      </p:tavLst>
                                    </p:anim>
                                    <p:animScale>
                                      <p:cBhvr>
                                        <p:cTn id="69" dur="13">
                                          <p:stCondLst>
                                            <p:cond delay="325"/>
                                          </p:stCondLst>
                                        </p:cTn>
                                        <p:tgtEl>
                                          <p:spTgt spid="31"/>
                                        </p:tgtEl>
                                      </p:cBhvr>
                                      <p:to x="100000" y="60000"/>
                                    </p:animScale>
                                    <p:animScale>
                                      <p:cBhvr>
                                        <p:cTn id="70" dur="83" decel="50000">
                                          <p:stCondLst>
                                            <p:cond delay="338"/>
                                          </p:stCondLst>
                                        </p:cTn>
                                        <p:tgtEl>
                                          <p:spTgt spid="31"/>
                                        </p:tgtEl>
                                      </p:cBhvr>
                                      <p:to x="100000" y="100000"/>
                                    </p:animScale>
                                    <p:animScale>
                                      <p:cBhvr>
                                        <p:cTn id="71" dur="13">
                                          <p:stCondLst>
                                            <p:cond delay="656"/>
                                          </p:stCondLst>
                                        </p:cTn>
                                        <p:tgtEl>
                                          <p:spTgt spid="31"/>
                                        </p:tgtEl>
                                      </p:cBhvr>
                                      <p:to x="100000" y="80000"/>
                                    </p:animScale>
                                    <p:animScale>
                                      <p:cBhvr>
                                        <p:cTn id="72" dur="83" decel="50000">
                                          <p:stCondLst>
                                            <p:cond delay="669"/>
                                          </p:stCondLst>
                                        </p:cTn>
                                        <p:tgtEl>
                                          <p:spTgt spid="31"/>
                                        </p:tgtEl>
                                      </p:cBhvr>
                                      <p:to x="100000" y="100000"/>
                                    </p:animScale>
                                    <p:animScale>
                                      <p:cBhvr>
                                        <p:cTn id="73" dur="13">
                                          <p:stCondLst>
                                            <p:cond delay="821"/>
                                          </p:stCondLst>
                                        </p:cTn>
                                        <p:tgtEl>
                                          <p:spTgt spid="31"/>
                                        </p:tgtEl>
                                      </p:cBhvr>
                                      <p:to x="100000" y="90000"/>
                                    </p:animScale>
                                    <p:animScale>
                                      <p:cBhvr>
                                        <p:cTn id="74" dur="83" decel="50000">
                                          <p:stCondLst>
                                            <p:cond delay="834"/>
                                          </p:stCondLst>
                                        </p:cTn>
                                        <p:tgtEl>
                                          <p:spTgt spid="31"/>
                                        </p:tgtEl>
                                      </p:cBhvr>
                                      <p:to x="100000" y="100000"/>
                                    </p:animScale>
                                    <p:animScale>
                                      <p:cBhvr>
                                        <p:cTn id="75" dur="13">
                                          <p:stCondLst>
                                            <p:cond delay="904"/>
                                          </p:stCondLst>
                                        </p:cTn>
                                        <p:tgtEl>
                                          <p:spTgt spid="31"/>
                                        </p:tgtEl>
                                      </p:cBhvr>
                                      <p:to x="100000" y="95000"/>
                                    </p:animScale>
                                    <p:animScale>
                                      <p:cBhvr>
                                        <p:cTn id="76" dur="83" decel="50000">
                                          <p:stCondLst>
                                            <p:cond delay="917"/>
                                          </p:stCondLst>
                                        </p:cTn>
                                        <p:tgtEl>
                                          <p:spTgt spid="31"/>
                                        </p:tgtEl>
                                      </p:cBhvr>
                                      <p:to x="100000" y="100000"/>
                                    </p:animScale>
                                  </p:childTnLst>
                                </p:cTn>
                              </p:par>
                            </p:childTnLst>
                          </p:cTn>
                        </p:par>
                      </p:childTnLst>
                    </p:cTn>
                  </p:par>
                  <p:par>
                    <p:cTn id="77" fill="hold">
                      <p:stCondLst>
                        <p:cond delay="indefinite"/>
                      </p:stCondLst>
                      <p:childTnLst>
                        <p:par>
                          <p:cTn id="78" fill="hold">
                            <p:stCondLst>
                              <p:cond delay="0"/>
                            </p:stCondLst>
                            <p:childTnLst>
                              <p:par>
                                <p:cTn id="79" presetID="2" presetClass="entr" presetSubtype="4" fill="hold" grpId="0" nodeType="clickEffect">
                                  <p:stCondLst>
                                    <p:cond delay="0"/>
                                  </p:stCondLst>
                                  <p:childTnLst>
                                    <p:set>
                                      <p:cBhvr>
                                        <p:cTn id="80" dur="1" fill="hold">
                                          <p:stCondLst>
                                            <p:cond delay="0"/>
                                          </p:stCondLst>
                                        </p:cTn>
                                        <p:tgtEl>
                                          <p:spTgt spid="32"/>
                                        </p:tgtEl>
                                        <p:attrNameLst>
                                          <p:attrName>style.visibility</p:attrName>
                                        </p:attrNameLst>
                                      </p:cBhvr>
                                      <p:to>
                                        <p:strVal val="visible"/>
                                      </p:to>
                                    </p:set>
                                    <p:anim calcmode="lin" valueType="num">
                                      <p:cBhvr additive="base">
                                        <p:cTn id="81" dur="1000" fill="hold"/>
                                        <p:tgtEl>
                                          <p:spTgt spid="32"/>
                                        </p:tgtEl>
                                        <p:attrNameLst>
                                          <p:attrName>ppt_x</p:attrName>
                                        </p:attrNameLst>
                                      </p:cBhvr>
                                      <p:tavLst>
                                        <p:tav tm="0">
                                          <p:val>
                                            <p:strVal val="#ppt_x"/>
                                          </p:val>
                                        </p:tav>
                                        <p:tav tm="100000">
                                          <p:val>
                                            <p:strVal val="#ppt_x"/>
                                          </p:val>
                                        </p:tav>
                                      </p:tavLst>
                                    </p:anim>
                                    <p:anim calcmode="lin" valueType="num">
                                      <p:cBhvr additive="base">
                                        <p:cTn id="82" dur="1000" fill="hold"/>
                                        <p:tgtEl>
                                          <p:spTgt spid="32"/>
                                        </p:tgtEl>
                                        <p:attrNameLst>
                                          <p:attrName>ppt_y</p:attrName>
                                        </p:attrNameLst>
                                      </p:cBhvr>
                                      <p:tavLst>
                                        <p:tav tm="0">
                                          <p:val>
                                            <p:strVal val="1+#ppt_h/2"/>
                                          </p:val>
                                        </p:tav>
                                        <p:tav tm="100000">
                                          <p:val>
                                            <p:strVal val="#ppt_y"/>
                                          </p:val>
                                        </p:tav>
                                      </p:tavLst>
                                    </p:anim>
                                  </p:childTnLst>
                                </p:cTn>
                              </p:par>
                            </p:childTnLst>
                          </p:cTn>
                        </p:par>
                      </p:childTnLst>
                    </p:cTn>
                  </p:par>
                  <p:par>
                    <p:cTn id="83" fill="hold">
                      <p:stCondLst>
                        <p:cond delay="indefinite"/>
                      </p:stCondLst>
                      <p:childTnLst>
                        <p:par>
                          <p:cTn id="84" fill="hold">
                            <p:stCondLst>
                              <p:cond delay="0"/>
                            </p:stCondLst>
                            <p:childTnLst>
                              <p:par>
                                <p:cTn id="85" presetID="10" presetClass="entr" presetSubtype="0" fill="hold" grpId="0" nodeType="clickEffect">
                                  <p:stCondLst>
                                    <p:cond delay="0"/>
                                  </p:stCondLst>
                                  <p:childTnLst>
                                    <p:set>
                                      <p:cBhvr>
                                        <p:cTn id="86" dur="1" fill="hold">
                                          <p:stCondLst>
                                            <p:cond delay="0"/>
                                          </p:stCondLst>
                                        </p:cTn>
                                        <p:tgtEl>
                                          <p:spTgt spid="25"/>
                                        </p:tgtEl>
                                        <p:attrNameLst>
                                          <p:attrName>style.visibility</p:attrName>
                                        </p:attrNameLst>
                                      </p:cBhvr>
                                      <p:to>
                                        <p:strVal val="visible"/>
                                      </p:to>
                                    </p:set>
                                    <p:animEffect transition="in" filter="fade">
                                      <p:cBhvr>
                                        <p:cTn id="87" dur="10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49" grpId="0"/>
      <p:bldP spid="15" grpId="0"/>
      <p:bldP spid="17" grpId="0" animBg="1"/>
      <p:bldP spid="25" grpId="0" animBg="1"/>
      <p:bldP spid="32" grpId="0" animBg="1"/>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リゾート">
  <a:themeElements>
    <a:clrScheme name="リゾート">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リゾート">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リゾート">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tileRect/>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tileRect/>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scene3d>
            <a:camera prst="orthographicFront"/>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tileRect/>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tileRect/>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tileRect/>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tileRect/>
        </a:gradFill>
        <a:gradFill rotWithShape="1">
          <a:gsLst>
            <a:gs pos="0">
              <a:schemeClr val="phClr">
                <a:tint val="80000"/>
                <a:satMod val="300000"/>
              </a:schemeClr>
            </a:gs>
            <a:gs pos="100000">
              <a:schemeClr val="phClr">
                <a:shade val="30000"/>
                <a:satMod val="200000"/>
              </a:schemeClr>
            </a:gs>
          </a:gsLst>
          <a:path path="circle">
            <a:fillToRect l="50000" t="50000" r="50000" b="50000"/>
          </a:path>
          <a:tileRect/>
        </a:gradFill>
      </a:bgFillStyleLst>
    </a:fmtScheme>
  </a:themeElements>
  <a:objectDefaults/>
  <a:extraClrScheme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tileRect/>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tileRect/>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tileRect/>
        </a:gradFill>
        <a:gradFill rotWithShape="1">
          <a:gsLst>
            <a:gs pos="0">
              <a:schemeClr val="phClr">
                <a:tint val="80000"/>
                <a:satMod val="300000"/>
              </a:schemeClr>
            </a:gs>
            <a:gs pos="100000">
              <a:schemeClr val="phClr">
                <a:shade val="30000"/>
                <a:satMod val="200000"/>
              </a:schemeClr>
            </a:gs>
          </a:gsLst>
          <a:path path="circle">
            <a:fillToRect l="50000" t="50000" r="50000" b="50000"/>
          </a:path>
          <a:tileRect/>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Flow</Template>
  <TotalTime>5516</TotalTime>
  <Words>805</Words>
  <Application>Microsoft Office PowerPoint</Application>
  <PresentationFormat>画面に合わせる (4:3)</PresentationFormat>
  <Paragraphs>77</Paragraphs>
  <Slides>6</Slides>
  <Notes>6</Notes>
  <HiddenSlides>0</HiddenSlides>
  <MMClips>0</MMClips>
  <ScaleCrop>false</ScaleCrop>
  <HeadingPairs>
    <vt:vector size="6" baseType="variant">
      <vt:variant>
        <vt:lpstr>使用されているフォント</vt:lpstr>
      </vt:variant>
      <vt:variant>
        <vt:i4>4</vt:i4>
      </vt:variant>
      <vt:variant>
        <vt:lpstr>テーマ</vt:lpstr>
      </vt:variant>
      <vt:variant>
        <vt:i4>1</vt:i4>
      </vt:variant>
      <vt:variant>
        <vt:lpstr>スライド タイトル</vt:lpstr>
      </vt:variant>
      <vt:variant>
        <vt:i4>6</vt:i4>
      </vt:variant>
    </vt:vector>
  </HeadingPairs>
  <TitlesOfParts>
    <vt:vector size="11" baseType="lpstr">
      <vt:lpstr>HGP創英角ｺﾞｼｯｸUB</vt:lpstr>
      <vt:lpstr>Calibri</vt:lpstr>
      <vt:lpstr>Constantia</vt:lpstr>
      <vt:lpstr>Wingdings 2</vt:lpstr>
      <vt:lpstr>リゾート</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救急安心センター</dc:title>
  <dc:creator>札幌市消防局</dc:creator>
  <cp:lastModifiedBy>日詰 妙子</cp:lastModifiedBy>
  <cp:revision>1</cp:revision>
  <cp:lastPrinted>2014-06-20T02:48:43Z</cp:lastPrinted>
  <dcterms:created xsi:type="dcterms:W3CDTF">2014-04-21T08:19:29Z</dcterms:created>
  <dcterms:modified xsi:type="dcterms:W3CDTF">2025-05-29T09:32:11Z</dcterms:modified>
</cp:coreProperties>
</file>