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handoutMasterIdLst>
    <p:handoutMasterId r:id="rId9"/>
  </p:handoutMasterIdLst>
  <p:sldIdLst>
    <p:sldId id="327" r:id="rId2"/>
    <p:sldId id="354" r:id="rId3"/>
    <p:sldId id="368" r:id="rId4"/>
    <p:sldId id="369" r:id="rId5"/>
    <p:sldId id="370" r:id="rId6"/>
    <p:sldId id="367" r:id="rId7"/>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FFFF00"/>
    <a:srgbClr val="FF33CC"/>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2" autoAdjust="0"/>
    <p:restoredTop sz="80669" autoAdjust="0"/>
  </p:normalViewPr>
  <p:slideViewPr>
    <p:cSldViewPr snapToGrid="0">
      <p:cViewPr varScale="1">
        <p:scale>
          <a:sx n="74" d="100"/>
          <a:sy n="74" d="100"/>
        </p:scale>
        <p:origin x="1200" y="78"/>
      </p:cViewPr>
      <p:guideLst>
        <p:guide orient="horz" pos="2160"/>
        <p:guide pos="2880"/>
      </p:guideLst>
    </p:cSldViewPr>
  </p:slideViewPr>
  <p:notesTextViewPr>
    <p:cViewPr>
      <p:scale>
        <a:sx n="130" d="100"/>
        <a:sy n="130" d="100"/>
      </p:scale>
      <p:origin x="0" y="0"/>
    </p:cViewPr>
  </p:notesTextViewPr>
  <p:sorterViewPr>
    <p:cViewPr>
      <p:scale>
        <a:sx n="100" d="100"/>
        <a:sy n="100" d="100"/>
      </p:scale>
      <p:origin x="0" y="70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16" name="ヘッダー プレースホルダー 1"/>
          <p:cNvSpPr>
            <a:spLocks noGrp="1"/>
          </p:cNvSpPr>
          <p:nvPr>
            <p:ph type="hdr" sz="quarter"/>
          </p:nvPr>
        </p:nvSpPr>
        <p:spPr>
          <a:xfrm>
            <a:off x="1" y="0"/>
            <a:ext cx="3076977" cy="512143"/>
          </a:xfrm>
          <a:prstGeom prst="rect">
            <a:avLst/>
          </a:prstGeom>
        </p:spPr>
        <p:txBody>
          <a:bodyPr vert="horz" lIns="95463" tIns="47732" rIns="95463" bIns="47732" rtlCol="0"/>
          <a:lstStyle>
            <a:lvl1pPr algn="l">
              <a:defRPr sz="1300"/>
            </a:lvl1pPr>
          </a:lstStyle>
          <a:p>
            <a:endParaRPr kumimoji="1" lang="ja-JP" altLang="en-US"/>
          </a:p>
        </p:txBody>
      </p:sp>
      <p:sp>
        <p:nvSpPr>
          <p:cNvPr id="1117" name="日付プレースホルダー 2"/>
          <p:cNvSpPr>
            <a:spLocks noGrp="1"/>
          </p:cNvSpPr>
          <p:nvPr>
            <p:ph type="dt" sz="quarter" idx="1"/>
          </p:nvPr>
        </p:nvSpPr>
        <p:spPr>
          <a:xfrm>
            <a:off x="4020650" y="0"/>
            <a:ext cx="3076976" cy="512143"/>
          </a:xfrm>
          <a:prstGeom prst="rect">
            <a:avLst/>
          </a:prstGeom>
        </p:spPr>
        <p:txBody>
          <a:bodyPr vert="horz" lIns="95463" tIns="47732" rIns="95463" bIns="47732" rtlCol="0"/>
          <a:lstStyle>
            <a:lvl1pPr algn="r">
              <a:defRPr sz="1300"/>
            </a:lvl1pPr>
          </a:lstStyle>
          <a:p>
            <a:fld id="{A794E949-DCE8-41A4-BEEC-7DE362163591}" type="datetimeFigureOut">
              <a:rPr kumimoji="1" lang="ja-JP" altLang="en-US" smtClean="0"/>
              <a:t>2020/7/9</a:t>
            </a:fld>
            <a:endParaRPr kumimoji="1" lang="ja-JP" altLang="en-US"/>
          </a:p>
        </p:txBody>
      </p:sp>
      <p:sp>
        <p:nvSpPr>
          <p:cNvPr id="1118" name="フッター プレースホルダー 3"/>
          <p:cNvSpPr>
            <a:spLocks noGrp="1"/>
          </p:cNvSpPr>
          <p:nvPr>
            <p:ph type="ftr" sz="quarter" idx="2"/>
          </p:nvPr>
        </p:nvSpPr>
        <p:spPr>
          <a:xfrm>
            <a:off x="1" y="9720824"/>
            <a:ext cx="3076977" cy="512142"/>
          </a:xfrm>
          <a:prstGeom prst="rect">
            <a:avLst/>
          </a:prstGeom>
        </p:spPr>
        <p:txBody>
          <a:bodyPr vert="horz" lIns="95463" tIns="47732" rIns="95463" bIns="47732" rtlCol="0" anchor="b"/>
          <a:lstStyle>
            <a:lvl1pPr algn="l">
              <a:defRPr sz="1300"/>
            </a:lvl1pPr>
          </a:lstStyle>
          <a:p>
            <a:endParaRPr kumimoji="1" lang="ja-JP" altLang="en-US"/>
          </a:p>
        </p:txBody>
      </p:sp>
      <p:sp>
        <p:nvSpPr>
          <p:cNvPr id="1119" name="スライド番号プレースホルダー 4"/>
          <p:cNvSpPr>
            <a:spLocks noGrp="1"/>
          </p:cNvSpPr>
          <p:nvPr>
            <p:ph type="sldNum" sz="quarter" idx="3"/>
          </p:nvPr>
        </p:nvSpPr>
        <p:spPr>
          <a:xfrm>
            <a:off x="4020650" y="9720824"/>
            <a:ext cx="3076976" cy="512142"/>
          </a:xfrm>
          <a:prstGeom prst="rect">
            <a:avLst/>
          </a:prstGeom>
        </p:spPr>
        <p:txBody>
          <a:bodyPr vert="horz" lIns="95463" tIns="47732" rIns="95463" bIns="47732" rtlCol="0" anchor="b"/>
          <a:lstStyle>
            <a:lvl1pPr algn="r">
              <a:defRPr sz="1300"/>
            </a:lvl1pPr>
          </a:lstStyle>
          <a:p>
            <a:fld id="{33B730E3-A964-495C-B972-ACFA9A0CE451}" type="slidenum">
              <a:rPr kumimoji="1" lang="ja-JP" altLang="en-US" smtClean="0"/>
              <a:t>‹#›</a:t>
            </a:fld>
            <a:endParaRPr kumimoji="1" lang="ja-JP" altLang="en-US"/>
          </a:p>
        </p:txBody>
      </p:sp>
    </p:spTree>
    <p:extLst>
      <p:ext uri="{BB962C8B-B14F-4D97-AF65-F5344CB8AC3E}">
        <p14:creationId xmlns:p14="http://schemas.microsoft.com/office/powerpoint/2010/main" val="173347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9" name="ヘッダー プレースホルダー 1"/>
          <p:cNvSpPr>
            <a:spLocks noGrp="1"/>
          </p:cNvSpPr>
          <p:nvPr>
            <p:ph type="hdr" sz="quarter"/>
          </p:nvPr>
        </p:nvSpPr>
        <p:spPr>
          <a:xfrm>
            <a:off x="0" y="0"/>
            <a:ext cx="3076364" cy="511731"/>
          </a:xfrm>
          <a:prstGeom prst="rect">
            <a:avLst/>
          </a:prstGeom>
        </p:spPr>
        <p:txBody>
          <a:bodyPr vert="horz" lIns="95463" tIns="47732" rIns="95463" bIns="47732" rtlCol="0"/>
          <a:lstStyle>
            <a:lvl1pPr algn="l">
              <a:defRPr sz="1300"/>
            </a:lvl1pPr>
          </a:lstStyle>
          <a:p>
            <a:endParaRPr kumimoji="1" lang="ja-JP" altLang="en-US"/>
          </a:p>
        </p:txBody>
      </p:sp>
      <p:sp>
        <p:nvSpPr>
          <p:cNvPr id="1110" name="日付プレースホルダー 2"/>
          <p:cNvSpPr>
            <a:spLocks noGrp="1"/>
          </p:cNvSpPr>
          <p:nvPr>
            <p:ph type="dt" idx="1"/>
          </p:nvPr>
        </p:nvSpPr>
        <p:spPr>
          <a:xfrm>
            <a:off x="4021294" y="0"/>
            <a:ext cx="3076364" cy="511731"/>
          </a:xfrm>
          <a:prstGeom prst="rect">
            <a:avLst/>
          </a:prstGeom>
        </p:spPr>
        <p:txBody>
          <a:bodyPr vert="horz" lIns="95463" tIns="47732" rIns="95463" bIns="47732" rtlCol="0"/>
          <a:lstStyle>
            <a:lvl1pPr algn="r">
              <a:defRPr sz="1300"/>
            </a:lvl1pPr>
          </a:lstStyle>
          <a:p>
            <a:fld id="{3D9736A4-5650-4C25-B3C7-A386562BC414}" type="datetimeFigureOut">
              <a:rPr kumimoji="1" lang="ja-JP" altLang="en-US" smtClean="0"/>
              <a:t>2020/7/9</a:t>
            </a:fld>
            <a:endParaRPr kumimoji="1" lang="ja-JP" altLang="en-US"/>
          </a:p>
        </p:txBody>
      </p:sp>
      <p:sp>
        <p:nvSpPr>
          <p:cNvPr id="1111" name="スライド イメージ プレースホルダー 3"/>
          <p:cNvSpPr>
            <a:spLocks noGrp="1" noRot="1" noChangeAspect="1"/>
          </p:cNvSpPr>
          <p:nvPr>
            <p:ph type="sldImg" idx="2"/>
          </p:nvPr>
        </p:nvSpPr>
        <p:spPr>
          <a:xfrm>
            <a:off x="990600" y="766763"/>
            <a:ext cx="5118100" cy="3838575"/>
          </a:xfrm>
          <a:prstGeom prst="rect">
            <a:avLst/>
          </a:prstGeom>
          <a:noFill/>
          <a:ln w="12700">
            <a:solidFill>
              <a:prstClr val="black"/>
            </a:solidFill>
          </a:ln>
        </p:spPr>
        <p:txBody>
          <a:bodyPr vert="horz" lIns="95463" tIns="47732" rIns="95463" bIns="47732" rtlCol="0" anchor="ctr"/>
          <a:lstStyle/>
          <a:p>
            <a:endParaRPr lang="ja-JP" altLang="en-US"/>
          </a:p>
        </p:txBody>
      </p:sp>
      <p:sp>
        <p:nvSpPr>
          <p:cNvPr id="1112" name="ノート プレースホルダー 4"/>
          <p:cNvSpPr>
            <a:spLocks noGrp="1"/>
          </p:cNvSpPr>
          <p:nvPr>
            <p:ph type="body" sz="quarter" idx="3"/>
          </p:nvPr>
        </p:nvSpPr>
        <p:spPr>
          <a:xfrm>
            <a:off x="709931" y="4861442"/>
            <a:ext cx="5679440" cy="4605576"/>
          </a:xfrm>
          <a:prstGeom prst="rect">
            <a:avLst/>
          </a:prstGeom>
        </p:spPr>
        <p:txBody>
          <a:bodyPr vert="horz" lIns="95463" tIns="47732" rIns="95463" bIns="4773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13" name="フッター プレースホルダー 5"/>
          <p:cNvSpPr>
            <a:spLocks noGrp="1"/>
          </p:cNvSpPr>
          <p:nvPr>
            <p:ph type="ftr" sz="quarter" idx="4"/>
          </p:nvPr>
        </p:nvSpPr>
        <p:spPr>
          <a:xfrm>
            <a:off x="0" y="9721106"/>
            <a:ext cx="3076364" cy="511731"/>
          </a:xfrm>
          <a:prstGeom prst="rect">
            <a:avLst/>
          </a:prstGeom>
        </p:spPr>
        <p:txBody>
          <a:bodyPr vert="horz" lIns="95463" tIns="47732" rIns="95463" bIns="47732" rtlCol="0" anchor="b"/>
          <a:lstStyle>
            <a:lvl1pPr algn="l">
              <a:defRPr sz="1300"/>
            </a:lvl1pPr>
          </a:lstStyle>
          <a:p>
            <a:endParaRPr kumimoji="1" lang="ja-JP" altLang="en-US"/>
          </a:p>
        </p:txBody>
      </p:sp>
      <p:sp>
        <p:nvSpPr>
          <p:cNvPr id="1114" name="スライド番号プレースホルダー 6"/>
          <p:cNvSpPr>
            <a:spLocks noGrp="1"/>
          </p:cNvSpPr>
          <p:nvPr>
            <p:ph type="sldNum" sz="quarter" idx="5"/>
          </p:nvPr>
        </p:nvSpPr>
        <p:spPr>
          <a:xfrm>
            <a:off x="4021294" y="9721106"/>
            <a:ext cx="3076364" cy="511731"/>
          </a:xfrm>
          <a:prstGeom prst="rect">
            <a:avLst/>
          </a:prstGeom>
        </p:spPr>
        <p:txBody>
          <a:bodyPr vert="horz" lIns="95463" tIns="47732" rIns="95463" bIns="47732" rtlCol="0" anchor="b"/>
          <a:lstStyle>
            <a:lvl1pPr algn="r">
              <a:defRPr sz="1300"/>
            </a:lvl1pPr>
          </a:lstStyle>
          <a:p>
            <a:fld id="{D17DF5C7-8E41-4D76-BD9B-6A316B1D107A}" type="slidenum">
              <a:rPr kumimoji="1" lang="ja-JP" altLang="en-US" smtClean="0"/>
              <a:t>‹#›</a:t>
            </a:fld>
            <a:endParaRPr kumimoji="1" lang="ja-JP" altLang="en-US"/>
          </a:p>
        </p:txBody>
      </p:sp>
    </p:spTree>
    <p:extLst>
      <p:ext uri="{BB962C8B-B14F-4D97-AF65-F5344CB8AC3E}">
        <p14:creationId xmlns:p14="http://schemas.microsoft.com/office/powerpoint/2010/main" val="310938634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5" name="四角形 176"/>
          <p:cNvSpPr>
            <a:spLocks noGrp="1" noRot="1" noChangeAspect="1"/>
          </p:cNvSpPr>
          <p:nvPr>
            <p:ph type="sldImg" idx="2"/>
          </p:nvPr>
        </p:nvSpPr>
        <p:spPr>
          <a:prstGeom prst="rect">
            <a:avLst/>
          </a:prstGeom>
        </p:spPr>
        <p:txBody>
          <a:bodyPr/>
          <a:lstStyle/>
          <a:p>
            <a:endParaRPr/>
          </a:p>
        </p:txBody>
      </p:sp>
      <p:sp>
        <p:nvSpPr>
          <p:cNvPr id="1156" name="四角形 177"/>
          <p:cNvSpPr>
            <a:spLocks noGrp="1"/>
          </p:cNvSpPr>
          <p:nvPr>
            <p:ph type="body" sz="quarter" idx="3"/>
          </p:nvPr>
        </p:nvSpPr>
        <p:spPr>
          <a:prstGeom prst="rect">
            <a:avLst/>
          </a:prstGeom>
        </p:spPr>
        <p:txBody>
          <a:bodyPr/>
          <a:lstStyle/>
          <a:p>
            <a:r>
              <a:rPr lang="en-US" altLang="ja-JP" dirty="0" smtClean="0"/>
              <a:t>【</a:t>
            </a:r>
            <a:r>
              <a:rPr lang="ja-JP" altLang="en-US" dirty="0" smtClean="0"/>
              <a:t>進行例</a:t>
            </a:r>
            <a:r>
              <a:rPr lang="en-US" altLang="ja-JP" dirty="0" smtClean="0"/>
              <a:t>】</a:t>
            </a:r>
          </a:p>
          <a:p>
            <a:r>
              <a:rPr lang="ja-JP" altLang="en-US" dirty="0" smtClean="0"/>
              <a:t>・札幌市では、家の中の転倒や転落事故で年間</a:t>
            </a:r>
            <a:r>
              <a:rPr lang="en-US" altLang="ja-JP" dirty="0" smtClean="0"/>
              <a:t>5,000</a:t>
            </a:r>
            <a:r>
              <a:rPr lang="ja-JP" altLang="en-US" dirty="0" smtClean="0"/>
              <a:t>人以上の高齢者が救急搬送されていますが、その大半が少しの注意で防ぐことが出来ます。</a:t>
            </a:r>
            <a:endParaRPr lang="en-US" altLang="ja-JP" dirty="0" smtClean="0"/>
          </a:p>
          <a:p>
            <a:r>
              <a:rPr lang="ja-JP" altLang="en-US" dirty="0" smtClean="0"/>
              <a:t>・事故の原因を知って、事前に対策しましょう。</a:t>
            </a:r>
            <a:endParaRPr dirty="0"/>
          </a:p>
        </p:txBody>
      </p:sp>
      <p:sp>
        <p:nvSpPr>
          <p:cNvPr id="1157" name="四角形 178"/>
          <p:cNvSpPr>
            <a:spLocks noGrp="1"/>
          </p:cNvSpPr>
          <p:nvPr>
            <p:ph type="sldNum" sz="quarter" idx="5"/>
          </p:nvPr>
        </p:nvSpPr>
        <p:spPr>
          <a:prstGeom prst="rect">
            <a:avLst/>
          </a:prstGeom>
        </p:spPr>
        <p:txBody>
          <a:bodyPr vert="horz" lIns="95463" tIns="47732" rIns="95463" bIns="47732" rtlCol="0" anchor="b"/>
          <a:lstStyle>
            <a:lvl1pPr algn="r">
              <a:defRPr sz="1300"/>
            </a:lvl1pPr>
          </a:lstStyle>
          <a:p>
            <a:fld id="{D17DF5C7-8E41-4D76-BD9B-6A316B1D107A}" type="slidenum">
              <a:rPr kumimoji="1" lang="ja-JP" altLang="en-US" smtClean="0"/>
              <a:t>1</a:t>
            </a:fld>
            <a:endParaRPr kumimoji="1" lang="ja-JP" altLang="en-US"/>
          </a:p>
        </p:txBody>
      </p:sp>
    </p:spTree>
    <p:extLst>
      <p:ext uri="{BB962C8B-B14F-4D97-AF65-F5344CB8AC3E}">
        <p14:creationId xmlns:p14="http://schemas.microsoft.com/office/powerpoint/2010/main" val="1321399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5" name="四角形 176"/>
          <p:cNvSpPr>
            <a:spLocks noGrp="1" noRot="1" noChangeAspect="1"/>
          </p:cNvSpPr>
          <p:nvPr>
            <p:ph type="sldImg" idx="2"/>
          </p:nvPr>
        </p:nvSpPr>
        <p:spPr>
          <a:prstGeom prst="rect">
            <a:avLst/>
          </a:prstGeom>
        </p:spPr>
        <p:txBody>
          <a:bodyPr/>
          <a:lstStyle/>
          <a:p>
            <a:endParaRPr/>
          </a:p>
        </p:txBody>
      </p:sp>
      <p:sp>
        <p:nvSpPr>
          <p:cNvPr id="1156" name="四角形 177"/>
          <p:cNvSpPr>
            <a:spLocks noGrp="1"/>
          </p:cNvSpPr>
          <p:nvPr>
            <p:ph type="body" sz="quarter" idx="3"/>
          </p:nvPr>
        </p:nvSpPr>
        <p:spPr>
          <a:prstGeom prst="rect">
            <a:avLst/>
          </a:prstGeom>
        </p:spPr>
        <p:txBody>
          <a:bodyPr/>
          <a:lstStyle/>
          <a:p>
            <a:r>
              <a:rPr lang="en-US" altLang="ja-JP" dirty="0" smtClean="0"/>
              <a:t>【</a:t>
            </a:r>
            <a:r>
              <a:rPr lang="ja-JP" altLang="en-US" dirty="0" smtClean="0"/>
              <a:t>進行例</a:t>
            </a:r>
            <a:r>
              <a:rPr lang="en-US" altLang="ja-JP" dirty="0" smtClean="0"/>
              <a:t>】</a:t>
            </a:r>
          </a:p>
          <a:p>
            <a:r>
              <a:rPr lang="ja-JP" altLang="en-US" dirty="0" smtClean="0"/>
              <a:t>・家の中で起きる救急事故の大半は転倒です。段差につまずく、廊下で滑るなど転倒原因はたくさんありますので、次のことに気をつけましょう。</a:t>
            </a:r>
          </a:p>
          <a:p>
            <a:r>
              <a:rPr lang="ja-JP" altLang="en-US" dirty="0" smtClean="0"/>
              <a:t>・段差を意識しましょう。</a:t>
            </a:r>
          </a:p>
          <a:p>
            <a:r>
              <a:rPr lang="ja-JP" altLang="en-US" dirty="0" smtClean="0"/>
              <a:t>・住み慣れた家の段差がどこにあるか、皆さん体で覚えているかもしれませんが、ふとした時にその段差でつまずき、転倒してしまうことがあります。</a:t>
            </a:r>
            <a:endParaRPr lang="en-US" altLang="ja-JP" dirty="0" smtClean="0"/>
          </a:p>
          <a:p>
            <a:r>
              <a:rPr lang="ja-JP" altLang="en-US" dirty="0" smtClean="0"/>
              <a:t>・段差がある場所は少し意識して歩きましょう。</a:t>
            </a:r>
          </a:p>
          <a:p>
            <a:r>
              <a:rPr lang="ja-JP" altLang="en-US" dirty="0" smtClean="0"/>
              <a:t>・整理整頓をしましょう。</a:t>
            </a:r>
          </a:p>
          <a:p>
            <a:r>
              <a:rPr lang="ja-JP" altLang="en-US" dirty="0" smtClean="0"/>
              <a:t>・部屋や廊下などの通り道に物を置くと、歩く動作の他に、物を「避ける」「またぐ」という動作を必要とし、転倒する原因を作り出してしまいます。</a:t>
            </a:r>
            <a:endParaRPr lang="en-US" altLang="ja-JP" dirty="0" smtClean="0"/>
          </a:p>
          <a:p>
            <a:r>
              <a:rPr lang="ja-JP" altLang="en-US" dirty="0" smtClean="0"/>
              <a:t>・部屋や廊下の整理整頓を心掛けましょう。</a:t>
            </a:r>
          </a:p>
          <a:p>
            <a:r>
              <a:rPr lang="ja-JP" altLang="en-US" dirty="0" smtClean="0"/>
              <a:t>・滑り止め対策をしましょう。</a:t>
            </a:r>
            <a:endParaRPr lang="en-US" altLang="ja-JP" dirty="0" smtClean="0"/>
          </a:p>
          <a:p>
            <a:r>
              <a:rPr lang="ja-JP" altLang="en-US" dirty="0" smtClean="0"/>
              <a:t>・どんなに注意して歩いていても、滑ってしまうことがあります。</a:t>
            </a:r>
            <a:endParaRPr lang="en-US" altLang="ja-JP" dirty="0" smtClean="0"/>
          </a:p>
          <a:p>
            <a:r>
              <a:rPr lang="ja-JP" altLang="en-US" dirty="0" smtClean="0"/>
              <a:t>・そうなる前に滑り止めを付けるなどして、対策しましょう。</a:t>
            </a:r>
            <a:endParaRPr dirty="0"/>
          </a:p>
        </p:txBody>
      </p:sp>
      <p:sp>
        <p:nvSpPr>
          <p:cNvPr id="1157" name="四角形 178"/>
          <p:cNvSpPr>
            <a:spLocks noGrp="1"/>
          </p:cNvSpPr>
          <p:nvPr>
            <p:ph type="sldNum" sz="quarter" idx="5"/>
          </p:nvPr>
        </p:nvSpPr>
        <p:spPr>
          <a:prstGeom prst="rect">
            <a:avLst/>
          </a:prstGeom>
        </p:spPr>
        <p:txBody>
          <a:bodyPr vert="horz" lIns="95463" tIns="47732" rIns="95463" bIns="47732" rtlCol="0" anchor="b"/>
          <a:lstStyle>
            <a:lvl1pPr algn="r">
              <a:defRPr sz="1300"/>
            </a:lvl1pPr>
          </a:lstStyle>
          <a:p>
            <a:fld id="{D17DF5C7-8E41-4D76-BD9B-6A316B1D107A}" type="slidenum">
              <a:rPr kumimoji="1" lang="ja-JP" altLang="en-US" smtClean="0"/>
              <a:t>2</a:t>
            </a:fld>
            <a:endParaRPr kumimoji="1" lang="ja-JP" altLang="en-US"/>
          </a:p>
        </p:txBody>
      </p:sp>
    </p:spTree>
    <p:extLst>
      <p:ext uri="{BB962C8B-B14F-4D97-AF65-F5344CB8AC3E}">
        <p14:creationId xmlns:p14="http://schemas.microsoft.com/office/powerpoint/2010/main" val="989636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5" name="四角形 176"/>
          <p:cNvSpPr>
            <a:spLocks noGrp="1" noRot="1" noChangeAspect="1"/>
          </p:cNvSpPr>
          <p:nvPr>
            <p:ph type="sldImg" idx="2"/>
          </p:nvPr>
        </p:nvSpPr>
        <p:spPr>
          <a:prstGeom prst="rect">
            <a:avLst/>
          </a:prstGeom>
        </p:spPr>
        <p:txBody>
          <a:bodyPr/>
          <a:lstStyle/>
          <a:p>
            <a:endParaRPr/>
          </a:p>
        </p:txBody>
      </p:sp>
      <p:sp>
        <p:nvSpPr>
          <p:cNvPr id="1156" name="四角形 177"/>
          <p:cNvSpPr>
            <a:spLocks noGrp="1"/>
          </p:cNvSpPr>
          <p:nvPr>
            <p:ph type="body" sz="quarter" idx="3"/>
          </p:nvPr>
        </p:nvSpPr>
        <p:spPr>
          <a:prstGeom prst="rect">
            <a:avLst/>
          </a:prstGeom>
        </p:spPr>
        <p:txBody>
          <a:bodyPr/>
          <a:lstStyle/>
          <a:p>
            <a:r>
              <a:rPr lang="en-US" altLang="ja-JP" dirty="0" smtClean="0"/>
              <a:t>【</a:t>
            </a:r>
            <a:r>
              <a:rPr lang="ja-JP" altLang="en-US" dirty="0" smtClean="0"/>
              <a:t>進行例</a:t>
            </a:r>
            <a:r>
              <a:rPr lang="en-US" altLang="ja-JP" dirty="0" smtClean="0"/>
              <a:t>】</a:t>
            </a:r>
          </a:p>
          <a:p>
            <a:r>
              <a:rPr lang="ja-JP" altLang="en-US" dirty="0" smtClean="0"/>
              <a:t>・階段、ベッド、脚立やイスから転落し、怪我をすることも多くありますので、次のことに気をつけましょう。</a:t>
            </a:r>
          </a:p>
          <a:p>
            <a:r>
              <a:rPr lang="ja-JP" altLang="en-US" dirty="0" smtClean="0"/>
              <a:t>・手すりや柵をつけましょう。</a:t>
            </a:r>
          </a:p>
          <a:p>
            <a:r>
              <a:rPr lang="ja-JP" altLang="en-US" dirty="0" smtClean="0"/>
              <a:t>・階段から滑って転落したり、ベッドから落ちるという事故が起きていますので、階段に手すりや滑り止め、ベッドに転落防止の柵をつけるなどして、転落を防止しましょう。</a:t>
            </a:r>
          </a:p>
          <a:p>
            <a:r>
              <a:rPr lang="ja-JP" altLang="en-US" dirty="0" smtClean="0"/>
              <a:t>・家族や友人に手伝ってもらいましょう。</a:t>
            </a:r>
          </a:p>
          <a:p>
            <a:r>
              <a:rPr lang="ja-JP" altLang="en-US" dirty="0" smtClean="0"/>
              <a:t>・足場が不安定な場所で、脚立やイスなどを使用して作業し、転落してしまうということがありますので、そのような作業をする場合は、家族や友人に頼んで支えてもらいましょう。</a:t>
            </a:r>
            <a:endParaRPr dirty="0"/>
          </a:p>
        </p:txBody>
      </p:sp>
      <p:sp>
        <p:nvSpPr>
          <p:cNvPr id="1157" name="四角形 178"/>
          <p:cNvSpPr>
            <a:spLocks noGrp="1"/>
          </p:cNvSpPr>
          <p:nvPr>
            <p:ph type="sldNum" sz="quarter" idx="5"/>
          </p:nvPr>
        </p:nvSpPr>
        <p:spPr>
          <a:prstGeom prst="rect">
            <a:avLst/>
          </a:prstGeom>
        </p:spPr>
        <p:txBody>
          <a:bodyPr vert="horz" lIns="95463" tIns="47732" rIns="95463" bIns="47732" rtlCol="0" anchor="b"/>
          <a:lstStyle>
            <a:lvl1pPr algn="r">
              <a:defRPr sz="1300"/>
            </a:lvl1pPr>
          </a:lstStyle>
          <a:p>
            <a:fld id="{D17DF5C7-8E41-4D76-BD9B-6A316B1D107A}" type="slidenum">
              <a:rPr kumimoji="1" lang="ja-JP" altLang="en-US" smtClean="0"/>
              <a:t>3</a:t>
            </a:fld>
            <a:endParaRPr kumimoji="1" lang="ja-JP" altLang="en-US"/>
          </a:p>
        </p:txBody>
      </p:sp>
    </p:spTree>
    <p:extLst>
      <p:ext uri="{BB962C8B-B14F-4D97-AF65-F5344CB8AC3E}">
        <p14:creationId xmlns:p14="http://schemas.microsoft.com/office/powerpoint/2010/main" val="590402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5" name="四角形 176"/>
          <p:cNvSpPr>
            <a:spLocks noGrp="1" noRot="1" noChangeAspect="1"/>
          </p:cNvSpPr>
          <p:nvPr>
            <p:ph type="sldImg" idx="2"/>
          </p:nvPr>
        </p:nvSpPr>
        <p:spPr>
          <a:prstGeom prst="rect">
            <a:avLst/>
          </a:prstGeom>
        </p:spPr>
        <p:txBody>
          <a:bodyPr/>
          <a:lstStyle/>
          <a:p>
            <a:endParaRPr/>
          </a:p>
        </p:txBody>
      </p:sp>
      <p:sp>
        <p:nvSpPr>
          <p:cNvPr id="1156" name="四角形 177"/>
          <p:cNvSpPr>
            <a:spLocks noGrp="1"/>
          </p:cNvSpPr>
          <p:nvPr>
            <p:ph type="body" sz="quarter" idx="3"/>
          </p:nvPr>
        </p:nvSpPr>
        <p:spPr>
          <a:prstGeom prst="rect">
            <a:avLst/>
          </a:prstGeom>
        </p:spPr>
        <p:txBody>
          <a:bodyPr/>
          <a:lstStyle/>
          <a:p>
            <a:r>
              <a:rPr lang="en-US" altLang="ja-JP" dirty="0" smtClean="0"/>
              <a:t>【</a:t>
            </a:r>
            <a:r>
              <a:rPr lang="ja-JP" altLang="en-US" dirty="0" smtClean="0"/>
              <a:t>進行例</a:t>
            </a:r>
            <a:r>
              <a:rPr lang="en-US" altLang="ja-JP" dirty="0" smtClean="0"/>
              <a:t>】</a:t>
            </a:r>
          </a:p>
          <a:p>
            <a:r>
              <a:rPr lang="ja-JP" altLang="en-US" dirty="0" smtClean="0"/>
              <a:t>・美味しそうなものを目の前にすると、すぐに食べたくなってしまいますよね。でも、慌てて食べると喉に詰まらせて窒息してしまうことも</a:t>
            </a:r>
            <a:r>
              <a:rPr lang="en-US" altLang="ja-JP" dirty="0" smtClean="0"/>
              <a:t>…</a:t>
            </a:r>
            <a:r>
              <a:rPr lang="ja-JP" altLang="en-US" dirty="0" err="1" smtClean="0"/>
              <a:t>。</a:t>
            </a:r>
            <a:r>
              <a:rPr lang="ja-JP" altLang="en-US" dirty="0" smtClean="0"/>
              <a:t>そうならないように次のことを心掛けてください。</a:t>
            </a:r>
          </a:p>
          <a:p>
            <a:r>
              <a:rPr lang="ja-JP" altLang="en-US" dirty="0" smtClean="0"/>
              <a:t>・ゆっくりよく噛んで食べましょう。</a:t>
            </a:r>
          </a:p>
          <a:p>
            <a:r>
              <a:rPr lang="ja-JP" altLang="en-US" dirty="0" smtClean="0"/>
              <a:t>・食事する上での基本ですが、健康面だけでなく、窒息事故を防ぐためにも重要なことです。また、細かく調理することも一つの方法です。</a:t>
            </a:r>
          </a:p>
          <a:p>
            <a:r>
              <a:rPr lang="ja-JP" altLang="en-US" dirty="0" smtClean="0"/>
              <a:t>・水分を取りながら食べましょう。</a:t>
            </a:r>
          </a:p>
          <a:p>
            <a:r>
              <a:rPr lang="ja-JP" altLang="en-US" dirty="0" smtClean="0"/>
              <a:t>・お茶などの水分を取りながら食事をすることにより、喉に詰まらせる危険が減ります。</a:t>
            </a:r>
          </a:p>
          <a:p>
            <a:r>
              <a:rPr lang="ja-JP" altLang="en-US" dirty="0" smtClean="0"/>
              <a:t>・慌てさせないように気を付けましょう。</a:t>
            </a:r>
            <a:endParaRPr lang="en-US" altLang="ja-JP" dirty="0" smtClean="0"/>
          </a:p>
          <a:p>
            <a:r>
              <a:rPr lang="ja-JP" altLang="en-US" dirty="0" smtClean="0"/>
              <a:t>・食事中に慌てたり、驚いたりすると喉に詰まらせる危険が増えますので、周りの人も十分気を付けましょう。</a:t>
            </a:r>
            <a:endParaRPr dirty="0"/>
          </a:p>
        </p:txBody>
      </p:sp>
      <p:sp>
        <p:nvSpPr>
          <p:cNvPr id="1157" name="四角形 178"/>
          <p:cNvSpPr>
            <a:spLocks noGrp="1"/>
          </p:cNvSpPr>
          <p:nvPr>
            <p:ph type="sldNum" sz="quarter" idx="5"/>
          </p:nvPr>
        </p:nvSpPr>
        <p:spPr>
          <a:prstGeom prst="rect">
            <a:avLst/>
          </a:prstGeom>
        </p:spPr>
        <p:txBody>
          <a:bodyPr vert="horz" lIns="95463" tIns="47732" rIns="95463" bIns="47732" rtlCol="0" anchor="b"/>
          <a:lstStyle>
            <a:lvl1pPr algn="r">
              <a:defRPr sz="1300"/>
            </a:lvl1pPr>
          </a:lstStyle>
          <a:p>
            <a:fld id="{D17DF5C7-8E41-4D76-BD9B-6A316B1D107A}" type="slidenum">
              <a:rPr kumimoji="1" lang="ja-JP" altLang="en-US" smtClean="0"/>
              <a:t>4</a:t>
            </a:fld>
            <a:endParaRPr kumimoji="1" lang="ja-JP" altLang="en-US"/>
          </a:p>
        </p:txBody>
      </p:sp>
    </p:spTree>
    <p:extLst>
      <p:ext uri="{BB962C8B-B14F-4D97-AF65-F5344CB8AC3E}">
        <p14:creationId xmlns:p14="http://schemas.microsoft.com/office/powerpoint/2010/main" val="3982369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5" name="四角形 176"/>
          <p:cNvSpPr>
            <a:spLocks noGrp="1" noRot="1" noChangeAspect="1"/>
          </p:cNvSpPr>
          <p:nvPr>
            <p:ph type="sldImg" idx="2"/>
          </p:nvPr>
        </p:nvSpPr>
        <p:spPr>
          <a:prstGeom prst="rect">
            <a:avLst/>
          </a:prstGeom>
        </p:spPr>
        <p:txBody>
          <a:bodyPr/>
          <a:lstStyle/>
          <a:p>
            <a:endParaRPr/>
          </a:p>
        </p:txBody>
      </p:sp>
      <p:sp>
        <p:nvSpPr>
          <p:cNvPr id="1156" name="四角形 177"/>
          <p:cNvSpPr>
            <a:spLocks noGrp="1"/>
          </p:cNvSpPr>
          <p:nvPr>
            <p:ph type="body" sz="quarter" idx="3"/>
          </p:nvPr>
        </p:nvSpPr>
        <p:spPr>
          <a:prstGeom prst="rect">
            <a:avLst/>
          </a:prstGeom>
        </p:spPr>
        <p:txBody>
          <a:bodyPr/>
          <a:lstStyle/>
          <a:p>
            <a:r>
              <a:rPr lang="en-US" altLang="ja-JP" dirty="0" smtClean="0"/>
              <a:t>【</a:t>
            </a:r>
            <a:r>
              <a:rPr lang="ja-JP" altLang="en-US" dirty="0" smtClean="0"/>
              <a:t>進行例</a:t>
            </a:r>
            <a:r>
              <a:rPr lang="en-US" altLang="ja-JP" dirty="0" smtClean="0"/>
              <a:t>】</a:t>
            </a:r>
          </a:p>
          <a:p>
            <a:r>
              <a:rPr lang="ja-JP" altLang="en-US" dirty="0" smtClean="0"/>
              <a:t>・家具、人、柱、ドア・・・家の中でもぶつかる事故は起きますので、次のことに気をつけましょう。</a:t>
            </a:r>
          </a:p>
          <a:p>
            <a:r>
              <a:rPr lang="ja-JP" altLang="en-US" dirty="0" smtClean="0"/>
              <a:t>・慌てないで行動しましょう。</a:t>
            </a:r>
            <a:endParaRPr lang="en-US" altLang="ja-JP" dirty="0" smtClean="0"/>
          </a:p>
          <a:p>
            <a:r>
              <a:rPr lang="ja-JP" altLang="en-US" dirty="0" smtClean="0"/>
              <a:t>・慌てて動くと、色々な物にぶつかってしまいます。慌てず、周りをよく見て行動しましょう。</a:t>
            </a:r>
            <a:endParaRPr lang="en-US" altLang="ja-JP" dirty="0" smtClean="0"/>
          </a:p>
          <a:p>
            <a:r>
              <a:rPr lang="ja-JP" altLang="en-US" dirty="0" smtClean="0"/>
              <a:t>・通路などに物を置かないようにしましょう。</a:t>
            </a:r>
            <a:endParaRPr lang="en-US" altLang="ja-JP" dirty="0" smtClean="0"/>
          </a:p>
          <a:p>
            <a:r>
              <a:rPr lang="ja-JP" altLang="en-US" dirty="0" smtClean="0"/>
              <a:t>・通路などに物を置くと、移動する時にぶつかってしまうだけでなく、転倒の原因を作り出してしまいますので、整理整頓を心掛けましょう。</a:t>
            </a:r>
            <a:endParaRPr lang="en-US" altLang="ja-JP" dirty="0" smtClean="0"/>
          </a:p>
          <a:p>
            <a:r>
              <a:rPr lang="ja-JP" altLang="en-US" dirty="0" smtClean="0"/>
              <a:t>・明るさを確保しましょう。</a:t>
            </a:r>
            <a:endParaRPr lang="en-US" altLang="ja-JP" dirty="0" smtClean="0"/>
          </a:p>
          <a:p>
            <a:r>
              <a:rPr lang="ja-JP" altLang="en-US" dirty="0" smtClean="0"/>
              <a:t>・暗いところだと、どこに何があるかわからなくなり、物などにぶつかる危険が増えてしまいますので、十分な明るさを確保しましょう。</a:t>
            </a:r>
            <a:endParaRPr lang="en-US" altLang="ja-JP" dirty="0" smtClean="0"/>
          </a:p>
        </p:txBody>
      </p:sp>
      <p:sp>
        <p:nvSpPr>
          <p:cNvPr id="1157" name="四角形 178"/>
          <p:cNvSpPr>
            <a:spLocks noGrp="1"/>
          </p:cNvSpPr>
          <p:nvPr>
            <p:ph type="sldNum" sz="quarter" idx="5"/>
          </p:nvPr>
        </p:nvSpPr>
        <p:spPr>
          <a:prstGeom prst="rect">
            <a:avLst/>
          </a:prstGeom>
        </p:spPr>
        <p:txBody>
          <a:bodyPr vert="horz" lIns="95463" tIns="47732" rIns="95463" bIns="47732" rtlCol="0" anchor="b"/>
          <a:lstStyle>
            <a:lvl1pPr algn="r">
              <a:defRPr sz="1300"/>
            </a:lvl1pPr>
          </a:lstStyle>
          <a:p>
            <a:fld id="{D17DF5C7-8E41-4D76-BD9B-6A316B1D107A}" type="slidenum">
              <a:rPr kumimoji="1" lang="ja-JP" altLang="en-US" smtClean="0"/>
              <a:t>5</a:t>
            </a:fld>
            <a:endParaRPr kumimoji="1" lang="ja-JP" altLang="en-US"/>
          </a:p>
        </p:txBody>
      </p:sp>
    </p:spTree>
    <p:extLst>
      <p:ext uri="{BB962C8B-B14F-4D97-AF65-F5344CB8AC3E}">
        <p14:creationId xmlns:p14="http://schemas.microsoft.com/office/powerpoint/2010/main" val="77531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5" name="四角形 176"/>
          <p:cNvSpPr>
            <a:spLocks noGrp="1" noRot="1" noChangeAspect="1"/>
          </p:cNvSpPr>
          <p:nvPr>
            <p:ph type="sldImg" idx="2"/>
          </p:nvPr>
        </p:nvSpPr>
        <p:spPr>
          <a:prstGeom prst="rect">
            <a:avLst/>
          </a:prstGeom>
        </p:spPr>
        <p:txBody>
          <a:bodyPr/>
          <a:lstStyle/>
          <a:p>
            <a:endParaRPr/>
          </a:p>
        </p:txBody>
      </p:sp>
      <p:sp>
        <p:nvSpPr>
          <p:cNvPr id="1156" name="四角形 177"/>
          <p:cNvSpPr>
            <a:spLocks noGrp="1"/>
          </p:cNvSpPr>
          <p:nvPr>
            <p:ph type="body" sz="quarter" idx="3"/>
          </p:nvPr>
        </p:nvSpPr>
        <p:spPr>
          <a:prstGeom prst="rect">
            <a:avLst/>
          </a:prstGeom>
        </p:spPr>
        <p:txBody>
          <a:bodyPr/>
          <a:lstStyle/>
          <a:p>
            <a:r>
              <a:rPr lang="en-US" altLang="ja-JP" dirty="0" smtClean="0"/>
              <a:t>【</a:t>
            </a:r>
            <a:r>
              <a:rPr lang="ja-JP" altLang="en-US" dirty="0" smtClean="0"/>
              <a:t>進行例</a:t>
            </a:r>
            <a:r>
              <a:rPr lang="en-US" altLang="ja-JP" dirty="0" smtClean="0"/>
              <a:t>】</a:t>
            </a:r>
          </a:p>
          <a:p>
            <a:r>
              <a:rPr lang="ja-JP" altLang="en-US" dirty="0" smtClean="0"/>
              <a:t>・「住み慣れた家だから大丈夫。」とか「家にいる時まで気を使いたくない。」と思われる方もいらっしゃるかもしれませんが、少しの注意を怠ったせいで、一生のケガを負うこともありますので、十分注意してください。</a:t>
            </a:r>
          </a:p>
          <a:p>
            <a:r>
              <a:rPr lang="ja-JP" altLang="en-US" dirty="0" smtClean="0"/>
              <a:t>・事故防止には本人の注意も大切ですが、ご家族などの協力も大変重要です。</a:t>
            </a:r>
            <a:endParaRPr lang="en-US" altLang="ja-JP" dirty="0" smtClean="0"/>
          </a:p>
          <a:p>
            <a:r>
              <a:rPr lang="ja-JP" altLang="en-US" dirty="0" smtClean="0"/>
              <a:t>・みんなで協力し、家の中での事故を無くしましょう。</a:t>
            </a:r>
          </a:p>
          <a:p>
            <a:endParaRPr dirty="0"/>
          </a:p>
        </p:txBody>
      </p:sp>
      <p:sp>
        <p:nvSpPr>
          <p:cNvPr id="1157" name="四角形 178"/>
          <p:cNvSpPr>
            <a:spLocks noGrp="1"/>
          </p:cNvSpPr>
          <p:nvPr>
            <p:ph type="sldNum" sz="quarter" idx="5"/>
          </p:nvPr>
        </p:nvSpPr>
        <p:spPr>
          <a:prstGeom prst="rect">
            <a:avLst/>
          </a:prstGeom>
        </p:spPr>
        <p:txBody>
          <a:bodyPr vert="horz" lIns="95463" tIns="47732" rIns="95463" bIns="47732" rtlCol="0" anchor="b"/>
          <a:lstStyle>
            <a:lvl1pPr algn="r">
              <a:defRPr sz="1300"/>
            </a:lvl1pPr>
          </a:lstStyle>
          <a:p>
            <a:fld id="{D17DF5C7-8E41-4D76-BD9B-6A316B1D107A}" type="slidenum">
              <a:rPr kumimoji="1" lang="ja-JP" altLang="en-US" smtClean="0"/>
              <a:t>6</a:t>
            </a:fld>
            <a:endParaRPr kumimoji="1" lang="ja-JP" altLang="en-US"/>
          </a:p>
        </p:txBody>
      </p:sp>
    </p:spTree>
    <p:extLst>
      <p:ext uri="{BB962C8B-B14F-4D97-AF65-F5344CB8AC3E}">
        <p14:creationId xmlns:p14="http://schemas.microsoft.com/office/powerpoint/2010/main" val="1330392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1036" name="Title 8"/>
          <p:cNvSpPr>
            <a:spLocks noGrp="1"/>
          </p:cNvSpPr>
          <p:nvPr>
            <p:ph type="ctrTitle"/>
          </p:nvPr>
        </p:nvSpPr>
        <p:spPr>
          <a:xfrm>
            <a:off x="533400" y="1371600"/>
            <a:ext cx="7851648" cy="1828800"/>
          </a:xfrm>
          <a:prstGeom prst="rect">
            <a:avLst/>
          </a:prstGeom>
          <a:ln w="9525">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マスター タイトルの書式設定</a:t>
            </a:r>
            <a:endParaRPr kumimoji="0" lang="en-US"/>
          </a:p>
        </p:txBody>
      </p:sp>
      <p:sp>
        <p:nvSpPr>
          <p:cNvPr id="1037" name="Subtitle 16"/>
          <p:cNvSpPr>
            <a:spLocks noGrp="1"/>
          </p:cNvSpPr>
          <p:nvPr>
            <p:ph type="subTitle" idx="1"/>
          </p:nvPr>
        </p:nvSpPr>
        <p:spPr>
          <a:xfrm>
            <a:off x="533400" y="3228536"/>
            <a:ext cx="7854696" cy="1752600"/>
          </a:xfrm>
          <a:prstGeom prst="rect">
            <a:avLst/>
          </a:prstGeo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1038" name="Date Placeholder 29"/>
          <p:cNvSpPr>
            <a:spLocks noGrp="1"/>
          </p:cNvSpPr>
          <p:nvPr>
            <p:ph type="dt" sz="half" idx="10"/>
          </p:nvPr>
        </p:nvSpPr>
        <p:spPr>
          <a:prstGeom prst="rect">
            <a:avLst/>
          </a:prstGeom>
        </p:spPr>
        <p:txBody>
          <a:bodyPr/>
          <a:lstStyle/>
          <a:p>
            <a:fld id="{E44E8D65-294A-49C0-BE4A-808C2572D0F2}" type="datetimeFigureOut">
              <a:rPr kumimoji="1" lang="ja-JP" altLang="en-US" smtClean="0"/>
              <a:t>2020/7/9</a:t>
            </a:fld>
            <a:endParaRPr kumimoji="1" lang="ja-JP" altLang="en-US"/>
          </a:p>
        </p:txBody>
      </p:sp>
      <p:sp>
        <p:nvSpPr>
          <p:cNvPr id="1039" name="Footer Placeholder 18"/>
          <p:cNvSpPr>
            <a:spLocks noGrp="1"/>
          </p:cNvSpPr>
          <p:nvPr>
            <p:ph type="ftr" sz="quarter" idx="11"/>
          </p:nvPr>
        </p:nvSpPr>
        <p:spPr>
          <a:prstGeom prst="rect">
            <a:avLst/>
          </a:prstGeom>
        </p:spPr>
        <p:txBody>
          <a:bodyPr/>
          <a:lstStyle/>
          <a:p>
            <a:endParaRPr kumimoji="1" lang="ja-JP" altLang="en-US"/>
          </a:p>
        </p:txBody>
      </p:sp>
      <p:sp>
        <p:nvSpPr>
          <p:cNvPr id="1040" name="Slide Number Placeholder 26"/>
          <p:cNvSpPr>
            <a:spLocks noGrp="1"/>
          </p:cNvSpPr>
          <p:nvPr>
            <p:ph type="sldNum" sz="quarter" idx="12"/>
          </p:nvPr>
        </p:nvSpPr>
        <p:spPr>
          <a:prstGeom prst="rect">
            <a:avLst/>
          </a:prstGeom>
        </p:spPr>
        <p:txBody>
          <a:bodyPr/>
          <a:lstStyle/>
          <a:p>
            <a:fld id="{B84BF67C-6FE9-4FDD-BE44-268345425DAF}"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97" name="Title 1"/>
          <p:cNvSpPr>
            <a:spLocks noGrp="1"/>
          </p:cNvSpPr>
          <p:nvPr>
            <p:ph type="title"/>
          </p:nvPr>
        </p:nvSpPr>
        <p:spPr>
          <a:prstGeom prst="rect">
            <a:avLst/>
          </a:prstGeom>
        </p:spPr>
        <p:txBody>
          <a:bodyPr/>
          <a:lstStyle/>
          <a:p>
            <a:r>
              <a:rPr kumimoji="0" lang="ja-JP" altLang="en-US" smtClean="0"/>
              <a:t>マスター タイトルの書式設定</a:t>
            </a:r>
            <a:endParaRPr kumimoji="0" lang="en-US"/>
          </a:p>
        </p:txBody>
      </p:sp>
      <p:sp>
        <p:nvSpPr>
          <p:cNvPr id="1098" name="Vertical Text Placeholder 2"/>
          <p:cNvSpPr>
            <a:spLocks noGrp="1"/>
          </p:cNvSpPr>
          <p:nvPr>
            <p:ph type="body" orient="vert" idx="1"/>
          </p:nvPr>
        </p:nvSpPr>
        <p:spPr>
          <a:prstGeom prst="rect">
            <a:avLst/>
          </a:prstGeo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099" name="Date Placeholder 3"/>
          <p:cNvSpPr>
            <a:spLocks noGrp="1"/>
          </p:cNvSpPr>
          <p:nvPr>
            <p:ph type="dt" sz="half" idx="10"/>
          </p:nvPr>
        </p:nvSpPr>
        <p:spPr>
          <a:prstGeom prst="rect">
            <a:avLst/>
          </a:prstGeom>
        </p:spPr>
        <p:txBody>
          <a:bodyPr/>
          <a:lstStyle/>
          <a:p>
            <a:fld id="{E44E8D65-294A-49C0-BE4A-808C2572D0F2}" type="datetimeFigureOut">
              <a:rPr kumimoji="1" lang="ja-JP" altLang="en-US" smtClean="0"/>
              <a:t>2020/7/9</a:t>
            </a:fld>
            <a:endParaRPr kumimoji="1" lang="ja-JP" altLang="en-US"/>
          </a:p>
        </p:txBody>
      </p:sp>
      <p:sp>
        <p:nvSpPr>
          <p:cNvPr id="1100" name="Footer Placeholder 4"/>
          <p:cNvSpPr>
            <a:spLocks noGrp="1"/>
          </p:cNvSpPr>
          <p:nvPr>
            <p:ph type="ftr" sz="quarter" idx="11"/>
          </p:nvPr>
        </p:nvSpPr>
        <p:spPr>
          <a:prstGeom prst="rect">
            <a:avLst/>
          </a:prstGeom>
        </p:spPr>
        <p:txBody>
          <a:bodyPr/>
          <a:lstStyle/>
          <a:p>
            <a:endParaRPr kumimoji="1" lang="ja-JP" altLang="en-US"/>
          </a:p>
        </p:txBody>
      </p:sp>
      <p:sp>
        <p:nvSpPr>
          <p:cNvPr id="1101" name="Slide Number Placeholder 5"/>
          <p:cNvSpPr>
            <a:spLocks noGrp="1"/>
          </p:cNvSpPr>
          <p:nvPr>
            <p:ph type="sldNum" sz="quarter" idx="12"/>
          </p:nvPr>
        </p:nvSpPr>
        <p:spPr>
          <a:prstGeom prst="rect">
            <a:avLst/>
          </a:prstGeom>
        </p:spPr>
        <p:txBody>
          <a:bodyPr/>
          <a:lstStyle/>
          <a:p>
            <a:fld id="{B84BF67C-6FE9-4FDD-BE44-268345425DAF}"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103" name="Vertical Title 1"/>
          <p:cNvSpPr>
            <a:spLocks noGrp="1"/>
          </p:cNvSpPr>
          <p:nvPr>
            <p:ph type="title" orient="vert"/>
          </p:nvPr>
        </p:nvSpPr>
        <p:spPr>
          <a:xfrm>
            <a:off x="6629400" y="914401"/>
            <a:ext cx="2057400" cy="5211763"/>
          </a:xfrm>
          <a:prstGeom prst="rect">
            <a:avLst/>
          </a:prstGeom>
        </p:spPr>
        <p:txBody>
          <a:bodyPr vert="eaVert"/>
          <a:lstStyle/>
          <a:p>
            <a:r>
              <a:rPr kumimoji="0" lang="ja-JP" altLang="en-US" smtClean="0"/>
              <a:t>マスター タイトルの書式設定</a:t>
            </a:r>
            <a:endParaRPr kumimoji="0" lang="en-US"/>
          </a:p>
        </p:txBody>
      </p:sp>
      <p:sp>
        <p:nvSpPr>
          <p:cNvPr id="1104" name="Vertical Text Placeholder 2"/>
          <p:cNvSpPr>
            <a:spLocks noGrp="1"/>
          </p:cNvSpPr>
          <p:nvPr>
            <p:ph type="body" orient="vert" idx="1"/>
          </p:nvPr>
        </p:nvSpPr>
        <p:spPr>
          <a:xfrm>
            <a:off x="457200" y="914401"/>
            <a:ext cx="6019800" cy="5211763"/>
          </a:xfrm>
          <a:prstGeom prst="rect">
            <a:avLst/>
          </a:prstGeo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05" name="Date Placeholder 3"/>
          <p:cNvSpPr>
            <a:spLocks noGrp="1"/>
          </p:cNvSpPr>
          <p:nvPr>
            <p:ph type="dt" sz="half" idx="10"/>
          </p:nvPr>
        </p:nvSpPr>
        <p:spPr>
          <a:prstGeom prst="rect">
            <a:avLst/>
          </a:prstGeom>
        </p:spPr>
        <p:txBody>
          <a:bodyPr/>
          <a:lstStyle/>
          <a:p>
            <a:fld id="{E44E8D65-294A-49C0-BE4A-808C2572D0F2}" type="datetimeFigureOut">
              <a:rPr kumimoji="1" lang="ja-JP" altLang="en-US" smtClean="0"/>
              <a:t>2020/7/9</a:t>
            </a:fld>
            <a:endParaRPr kumimoji="1" lang="ja-JP" altLang="en-US"/>
          </a:p>
        </p:txBody>
      </p:sp>
      <p:sp>
        <p:nvSpPr>
          <p:cNvPr id="1106" name="Footer Placeholder 4"/>
          <p:cNvSpPr>
            <a:spLocks noGrp="1"/>
          </p:cNvSpPr>
          <p:nvPr>
            <p:ph type="ftr" sz="quarter" idx="11"/>
          </p:nvPr>
        </p:nvSpPr>
        <p:spPr>
          <a:prstGeom prst="rect">
            <a:avLst/>
          </a:prstGeom>
        </p:spPr>
        <p:txBody>
          <a:bodyPr/>
          <a:lstStyle/>
          <a:p>
            <a:endParaRPr kumimoji="1" lang="ja-JP" altLang="en-US"/>
          </a:p>
        </p:txBody>
      </p:sp>
      <p:sp>
        <p:nvSpPr>
          <p:cNvPr id="1107" name="Slide Number Placeholder 5"/>
          <p:cNvSpPr>
            <a:spLocks noGrp="1"/>
          </p:cNvSpPr>
          <p:nvPr>
            <p:ph type="sldNum" sz="quarter" idx="12"/>
          </p:nvPr>
        </p:nvSpPr>
        <p:spPr>
          <a:prstGeom prst="rect">
            <a:avLst/>
          </a:prstGeom>
        </p:spPr>
        <p:txBody>
          <a:bodyPr/>
          <a:lstStyle/>
          <a:p>
            <a:fld id="{B84BF67C-6FE9-4FDD-BE44-268345425DAF}"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42" name="Title 1"/>
          <p:cNvSpPr>
            <a:spLocks noGrp="1"/>
          </p:cNvSpPr>
          <p:nvPr>
            <p:ph type="title"/>
          </p:nvPr>
        </p:nvSpPr>
        <p:spPr>
          <a:prstGeom prst="rect">
            <a:avLst/>
          </a:prstGeom>
        </p:spPr>
        <p:txBody>
          <a:bodyPr/>
          <a:lstStyle/>
          <a:p>
            <a:r>
              <a:rPr kumimoji="0" lang="ja-JP" altLang="en-US" smtClean="0"/>
              <a:t>マスター タイトルの書式設定</a:t>
            </a:r>
            <a:endParaRPr kumimoji="0" lang="en-US"/>
          </a:p>
        </p:txBody>
      </p:sp>
      <p:sp>
        <p:nvSpPr>
          <p:cNvPr id="1043" name="Content Placeholder 2"/>
          <p:cNvSpPr>
            <a:spLocks noGrp="1"/>
          </p:cNvSpPr>
          <p:nvPr>
            <p:ph idx="1"/>
          </p:nvPr>
        </p:nvSpPr>
        <p:spPr>
          <a:prstGeom prst="rect">
            <a:avLst/>
          </a:prstGeo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044" name="Date Placeholder 3"/>
          <p:cNvSpPr>
            <a:spLocks noGrp="1"/>
          </p:cNvSpPr>
          <p:nvPr>
            <p:ph type="dt" sz="half" idx="10"/>
          </p:nvPr>
        </p:nvSpPr>
        <p:spPr>
          <a:prstGeom prst="rect">
            <a:avLst/>
          </a:prstGeom>
        </p:spPr>
        <p:txBody>
          <a:bodyPr/>
          <a:lstStyle/>
          <a:p>
            <a:fld id="{E44E8D65-294A-49C0-BE4A-808C2572D0F2}" type="datetimeFigureOut">
              <a:rPr kumimoji="1" lang="ja-JP" altLang="en-US" smtClean="0"/>
              <a:t>2020/7/9</a:t>
            </a:fld>
            <a:endParaRPr kumimoji="1" lang="ja-JP" altLang="en-US"/>
          </a:p>
        </p:txBody>
      </p:sp>
      <p:sp>
        <p:nvSpPr>
          <p:cNvPr id="1045" name="Footer Placeholder 4"/>
          <p:cNvSpPr>
            <a:spLocks noGrp="1"/>
          </p:cNvSpPr>
          <p:nvPr>
            <p:ph type="ftr" sz="quarter" idx="11"/>
          </p:nvPr>
        </p:nvSpPr>
        <p:spPr>
          <a:prstGeom prst="rect">
            <a:avLst/>
          </a:prstGeom>
        </p:spPr>
        <p:txBody>
          <a:bodyPr/>
          <a:lstStyle/>
          <a:p>
            <a:endParaRPr kumimoji="1" lang="ja-JP" altLang="en-US"/>
          </a:p>
        </p:txBody>
      </p:sp>
      <p:sp>
        <p:nvSpPr>
          <p:cNvPr id="1046" name="Slide Number Placeholder 5"/>
          <p:cNvSpPr>
            <a:spLocks noGrp="1"/>
          </p:cNvSpPr>
          <p:nvPr>
            <p:ph type="sldNum" sz="quarter" idx="12"/>
          </p:nvPr>
        </p:nvSpPr>
        <p:spPr>
          <a:prstGeom prst="rect">
            <a:avLst/>
          </a:prstGeom>
        </p:spPr>
        <p:txBody>
          <a:bodyPr/>
          <a:lstStyle/>
          <a:p>
            <a:fld id="{B84BF67C-6FE9-4FDD-BE44-268345425DAF}"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1048" name="Title 1"/>
          <p:cNvSpPr>
            <a:spLocks noGrp="1"/>
          </p:cNvSpPr>
          <p:nvPr>
            <p:ph type="title"/>
          </p:nvPr>
        </p:nvSpPr>
        <p:spPr>
          <a:xfrm>
            <a:off x="530352" y="1316736"/>
            <a:ext cx="7772400" cy="1362456"/>
          </a:xfrm>
          <a:prstGeom prst="rect">
            <a:avLst/>
          </a:prstGeom>
          <a:ln w="9525">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マスター タイトルの書式設定</a:t>
            </a:r>
            <a:endParaRPr kumimoji="0" lang="en-US"/>
          </a:p>
        </p:txBody>
      </p:sp>
      <p:sp>
        <p:nvSpPr>
          <p:cNvPr id="1049" name="Text Placeholder 2"/>
          <p:cNvSpPr>
            <a:spLocks noGrp="1"/>
          </p:cNvSpPr>
          <p:nvPr>
            <p:ph type="body" idx="1"/>
          </p:nvPr>
        </p:nvSpPr>
        <p:spPr>
          <a:xfrm>
            <a:off x="530352" y="2704664"/>
            <a:ext cx="7772400" cy="1509712"/>
          </a:xfrm>
          <a:prstGeom prst="rect">
            <a:avLst/>
          </a:prstGeo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1050" name="Date Placeholder 3"/>
          <p:cNvSpPr>
            <a:spLocks noGrp="1"/>
          </p:cNvSpPr>
          <p:nvPr>
            <p:ph type="dt" sz="half" idx="10"/>
          </p:nvPr>
        </p:nvSpPr>
        <p:spPr>
          <a:prstGeom prst="rect">
            <a:avLst/>
          </a:prstGeom>
        </p:spPr>
        <p:txBody>
          <a:bodyPr/>
          <a:lstStyle/>
          <a:p>
            <a:fld id="{E44E8D65-294A-49C0-BE4A-808C2572D0F2}" type="datetimeFigureOut">
              <a:rPr kumimoji="1" lang="ja-JP" altLang="en-US" smtClean="0"/>
              <a:t>2020/7/9</a:t>
            </a:fld>
            <a:endParaRPr kumimoji="1" lang="ja-JP" altLang="en-US"/>
          </a:p>
        </p:txBody>
      </p:sp>
      <p:sp>
        <p:nvSpPr>
          <p:cNvPr id="1051" name="Footer Placeholder 4"/>
          <p:cNvSpPr>
            <a:spLocks noGrp="1"/>
          </p:cNvSpPr>
          <p:nvPr>
            <p:ph type="ftr" sz="quarter" idx="11"/>
          </p:nvPr>
        </p:nvSpPr>
        <p:spPr>
          <a:prstGeom prst="rect">
            <a:avLst/>
          </a:prstGeom>
        </p:spPr>
        <p:txBody>
          <a:bodyPr/>
          <a:lstStyle/>
          <a:p>
            <a:endParaRPr kumimoji="1" lang="ja-JP" altLang="en-US"/>
          </a:p>
        </p:txBody>
      </p:sp>
      <p:sp>
        <p:nvSpPr>
          <p:cNvPr id="1052" name="Slide Number Placeholder 5"/>
          <p:cNvSpPr>
            <a:spLocks noGrp="1"/>
          </p:cNvSpPr>
          <p:nvPr>
            <p:ph type="sldNum" sz="quarter" idx="12"/>
          </p:nvPr>
        </p:nvSpPr>
        <p:spPr>
          <a:prstGeom prst="rect">
            <a:avLst/>
          </a:prstGeom>
        </p:spPr>
        <p:txBody>
          <a:bodyPr/>
          <a:lstStyle/>
          <a:p>
            <a:fld id="{B84BF67C-6FE9-4FDD-BE44-268345425DAF}"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4" name="Title 1"/>
          <p:cNvSpPr>
            <a:spLocks noGrp="1"/>
          </p:cNvSpPr>
          <p:nvPr>
            <p:ph type="title"/>
          </p:nvPr>
        </p:nvSpPr>
        <p:spPr>
          <a:xfrm>
            <a:off x="457200" y="704088"/>
            <a:ext cx="8229600" cy="1143000"/>
          </a:xfrm>
          <a:prstGeom prst="rect">
            <a:avLst/>
          </a:prstGeom>
        </p:spPr>
        <p:txBody>
          <a:bodyPr/>
          <a:lstStyle/>
          <a:p>
            <a:r>
              <a:rPr kumimoji="0" lang="ja-JP" altLang="en-US" smtClean="0"/>
              <a:t>マスター タイトルの書式設定</a:t>
            </a:r>
            <a:endParaRPr kumimoji="0" lang="en-US"/>
          </a:p>
        </p:txBody>
      </p:sp>
      <p:sp>
        <p:nvSpPr>
          <p:cNvPr id="1055" name="Content Placeholder 2"/>
          <p:cNvSpPr>
            <a:spLocks noGrp="1"/>
          </p:cNvSpPr>
          <p:nvPr>
            <p:ph sz="half" idx="1"/>
          </p:nvPr>
        </p:nvSpPr>
        <p:spPr>
          <a:xfrm>
            <a:off x="457200" y="1920085"/>
            <a:ext cx="4038600" cy="4434840"/>
          </a:xfrm>
          <a:prstGeom prst="rect">
            <a:avLst/>
          </a:prstGeo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056" name="Content Placeholder 3"/>
          <p:cNvSpPr>
            <a:spLocks noGrp="1"/>
          </p:cNvSpPr>
          <p:nvPr>
            <p:ph sz="half" idx="2"/>
          </p:nvPr>
        </p:nvSpPr>
        <p:spPr>
          <a:xfrm>
            <a:off x="4648200" y="1920085"/>
            <a:ext cx="4038600" cy="4434840"/>
          </a:xfrm>
          <a:prstGeom prst="rect">
            <a:avLst/>
          </a:prstGeo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057" name="Date Placeholder 4"/>
          <p:cNvSpPr>
            <a:spLocks noGrp="1"/>
          </p:cNvSpPr>
          <p:nvPr>
            <p:ph type="dt" sz="half" idx="10"/>
          </p:nvPr>
        </p:nvSpPr>
        <p:spPr>
          <a:prstGeom prst="rect">
            <a:avLst/>
          </a:prstGeom>
        </p:spPr>
        <p:txBody>
          <a:bodyPr/>
          <a:lstStyle/>
          <a:p>
            <a:fld id="{E44E8D65-294A-49C0-BE4A-808C2572D0F2}" type="datetimeFigureOut">
              <a:rPr kumimoji="1" lang="ja-JP" altLang="en-US" smtClean="0"/>
              <a:t>2020/7/9</a:t>
            </a:fld>
            <a:endParaRPr kumimoji="1" lang="ja-JP" altLang="en-US"/>
          </a:p>
        </p:txBody>
      </p:sp>
      <p:sp>
        <p:nvSpPr>
          <p:cNvPr id="1058" name="Footer Placeholder 5"/>
          <p:cNvSpPr>
            <a:spLocks noGrp="1"/>
          </p:cNvSpPr>
          <p:nvPr>
            <p:ph type="ftr" sz="quarter" idx="11"/>
          </p:nvPr>
        </p:nvSpPr>
        <p:spPr>
          <a:prstGeom prst="rect">
            <a:avLst/>
          </a:prstGeom>
        </p:spPr>
        <p:txBody>
          <a:bodyPr/>
          <a:lstStyle/>
          <a:p>
            <a:endParaRPr kumimoji="1" lang="ja-JP" altLang="en-US"/>
          </a:p>
        </p:txBody>
      </p:sp>
      <p:sp>
        <p:nvSpPr>
          <p:cNvPr id="1059" name="Slide Number Placeholder 6"/>
          <p:cNvSpPr>
            <a:spLocks noGrp="1"/>
          </p:cNvSpPr>
          <p:nvPr>
            <p:ph type="sldNum" sz="quarter" idx="12"/>
          </p:nvPr>
        </p:nvSpPr>
        <p:spPr>
          <a:prstGeom prst="rect">
            <a:avLst/>
          </a:prstGeom>
        </p:spPr>
        <p:txBody>
          <a:bodyPr/>
          <a:lstStyle/>
          <a:p>
            <a:fld id="{B84BF67C-6FE9-4FDD-BE44-268345425DAF}"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61" name="Title 1"/>
          <p:cNvSpPr>
            <a:spLocks noGrp="1"/>
          </p:cNvSpPr>
          <p:nvPr>
            <p:ph type="title"/>
          </p:nvPr>
        </p:nvSpPr>
        <p:spPr>
          <a:xfrm>
            <a:off x="457200" y="704088"/>
            <a:ext cx="8229600" cy="1143000"/>
          </a:xfrm>
          <a:prstGeom prst="rect">
            <a:avLst/>
          </a:prstGeom>
        </p:spPr>
        <p:txBody>
          <a:bodyPr tIns="45720" anchor="b"/>
          <a:lstStyle>
            <a:lvl1pPr>
              <a:defRPr/>
            </a:lvl1pPr>
          </a:lstStyle>
          <a:p>
            <a:r>
              <a:rPr kumimoji="0" lang="ja-JP" altLang="en-US" smtClean="0"/>
              <a:t>マスター タイトルの書式設定</a:t>
            </a:r>
            <a:endParaRPr kumimoji="0" lang="en-US"/>
          </a:p>
        </p:txBody>
      </p:sp>
      <p:sp>
        <p:nvSpPr>
          <p:cNvPr id="1062" name="Text Placeholder 2"/>
          <p:cNvSpPr>
            <a:spLocks noGrp="1"/>
          </p:cNvSpPr>
          <p:nvPr>
            <p:ph type="body" idx="1"/>
          </p:nvPr>
        </p:nvSpPr>
        <p:spPr>
          <a:xfrm>
            <a:off x="457200" y="1855248"/>
            <a:ext cx="4040188" cy="659352"/>
          </a:xfrm>
          <a:prstGeom prst="rect">
            <a:avLst/>
          </a:prstGeo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1063" name="Text Placeholder 3"/>
          <p:cNvSpPr>
            <a:spLocks noGrp="1"/>
          </p:cNvSpPr>
          <p:nvPr>
            <p:ph type="body" sz="half" idx="3"/>
          </p:nvPr>
        </p:nvSpPr>
        <p:spPr>
          <a:xfrm>
            <a:off x="4645025" y="1859757"/>
            <a:ext cx="4041775" cy="654843"/>
          </a:xfrm>
          <a:prstGeom prst="rect">
            <a:avLst/>
          </a:prstGeo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1064" name="Content Placeholder 4"/>
          <p:cNvSpPr>
            <a:spLocks noGrp="1"/>
          </p:cNvSpPr>
          <p:nvPr>
            <p:ph sz="quarter" idx="2"/>
          </p:nvPr>
        </p:nvSpPr>
        <p:spPr>
          <a:xfrm>
            <a:off x="457200" y="2514600"/>
            <a:ext cx="4040188" cy="3845720"/>
          </a:xfrm>
          <a:prstGeom prst="rect">
            <a:avLst/>
          </a:prstGeo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065" name="Content Placeholder 5"/>
          <p:cNvSpPr>
            <a:spLocks noGrp="1"/>
          </p:cNvSpPr>
          <p:nvPr>
            <p:ph sz="quarter" idx="4"/>
          </p:nvPr>
        </p:nvSpPr>
        <p:spPr>
          <a:xfrm>
            <a:off x="4645025" y="2514600"/>
            <a:ext cx="4041775" cy="3845720"/>
          </a:xfrm>
          <a:prstGeom prst="rect">
            <a:avLst/>
          </a:prstGeo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066" name="Date Placeholder 6"/>
          <p:cNvSpPr>
            <a:spLocks noGrp="1"/>
          </p:cNvSpPr>
          <p:nvPr>
            <p:ph type="dt" sz="half" idx="10"/>
          </p:nvPr>
        </p:nvSpPr>
        <p:spPr>
          <a:prstGeom prst="rect">
            <a:avLst/>
          </a:prstGeom>
        </p:spPr>
        <p:txBody>
          <a:bodyPr/>
          <a:lstStyle/>
          <a:p>
            <a:fld id="{E44E8D65-294A-49C0-BE4A-808C2572D0F2}" type="datetimeFigureOut">
              <a:rPr kumimoji="1" lang="ja-JP" altLang="en-US" smtClean="0"/>
              <a:t>2020/7/9</a:t>
            </a:fld>
            <a:endParaRPr kumimoji="1" lang="ja-JP" altLang="en-US"/>
          </a:p>
        </p:txBody>
      </p:sp>
      <p:sp>
        <p:nvSpPr>
          <p:cNvPr id="1067" name="Footer Placeholder 7"/>
          <p:cNvSpPr>
            <a:spLocks noGrp="1"/>
          </p:cNvSpPr>
          <p:nvPr>
            <p:ph type="ftr" sz="quarter" idx="11"/>
          </p:nvPr>
        </p:nvSpPr>
        <p:spPr>
          <a:prstGeom prst="rect">
            <a:avLst/>
          </a:prstGeom>
        </p:spPr>
        <p:txBody>
          <a:bodyPr/>
          <a:lstStyle/>
          <a:p>
            <a:endParaRPr kumimoji="1" lang="ja-JP" altLang="en-US"/>
          </a:p>
        </p:txBody>
      </p:sp>
      <p:sp>
        <p:nvSpPr>
          <p:cNvPr id="1068" name="Slide Number Placeholder 8"/>
          <p:cNvSpPr>
            <a:spLocks noGrp="1"/>
          </p:cNvSpPr>
          <p:nvPr>
            <p:ph type="sldNum" sz="quarter" idx="12"/>
          </p:nvPr>
        </p:nvSpPr>
        <p:spPr>
          <a:prstGeom prst="rect">
            <a:avLst/>
          </a:prstGeom>
        </p:spPr>
        <p:txBody>
          <a:bodyPr/>
          <a:lstStyle/>
          <a:p>
            <a:fld id="{B84BF67C-6FE9-4FDD-BE44-268345425DAF}"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0" name="Title 1"/>
          <p:cNvSpPr>
            <a:spLocks noGrp="1"/>
          </p:cNvSpPr>
          <p:nvPr>
            <p:ph type="title"/>
          </p:nvPr>
        </p:nvSpPr>
        <p:spPr>
          <a:xfrm>
            <a:off x="457200" y="704088"/>
            <a:ext cx="8305800" cy="1143000"/>
          </a:xfrm>
          <a:prstGeom prst="rect">
            <a:avLst/>
          </a:prstGeo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ja-JP" altLang="en-US" smtClean="0"/>
              <a:t>マスター タイトルの書式設定</a:t>
            </a:r>
            <a:endParaRPr kumimoji="0" lang="en-US"/>
          </a:p>
        </p:txBody>
      </p:sp>
      <p:sp>
        <p:nvSpPr>
          <p:cNvPr id="1071" name="Date Placeholder 2"/>
          <p:cNvSpPr>
            <a:spLocks noGrp="1"/>
          </p:cNvSpPr>
          <p:nvPr>
            <p:ph type="dt" sz="half" idx="10"/>
          </p:nvPr>
        </p:nvSpPr>
        <p:spPr>
          <a:prstGeom prst="rect">
            <a:avLst/>
          </a:prstGeom>
        </p:spPr>
        <p:txBody>
          <a:bodyPr/>
          <a:lstStyle/>
          <a:p>
            <a:fld id="{E44E8D65-294A-49C0-BE4A-808C2572D0F2}" type="datetimeFigureOut">
              <a:rPr kumimoji="1" lang="ja-JP" altLang="en-US" smtClean="0"/>
              <a:t>2020/7/9</a:t>
            </a:fld>
            <a:endParaRPr kumimoji="1" lang="ja-JP" altLang="en-US"/>
          </a:p>
        </p:txBody>
      </p:sp>
      <p:sp>
        <p:nvSpPr>
          <p:cNvPr id="1072" name="Footer Placeholder 3"/>
          <p:cNvSpPr>
            <a:spLocks noGrp="1"/>
          </p:cNvSpPr>
          <p:nvPr>
            <p:ph type="ftr" sz="quarter" idx="11"/>
          </p:nvPr>
        </p:nvSpPr>
        <p:spPr>
          <a:prstGeom prst="rect">
            <a:avLst/>
          </a:prstGeom>
        </p:spPr>
        <p:txBody>
          <a:bodyPr/>
          <a:lstStyle/>
          <a:p>
            <a:endParaRPr kumimoji="1" lang="ja-JP" altLang="en-US"/>
          </a:p>
        </p:txBody>
      </p:sp>
      <p:sp>
        <p:nvSpPr>
          <p:cNvPr id="1073" name="Slide Number Placeholder 4"/>
          <p:cNvSpPr>
            <a:spLocks noGrp="1"/>
          </p:cNvSpPr>
          <p:nvPr>
            <p:ph type="sldNum" sz="quarter" idx="12"/>
          </p:nvPr>
        </p:nvSpPr>
        <p:spPr>
          <a:prstGeom prst="rect">
            <a:avLst/>
          </a:prstGeom>
        </p:spPr>
        <p:txBody>
          <a:bodyPr/>
          <a:lstStyle/>
          <a:p>
            <a:fld id="{B84BF67C-6FE9-4FDD-BE44-268345425DAF}"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5" name="Date Placeholder 1"/>
          <p:cNvSpPr>
            <a:spLocks noGrp="1"/>
          </p:cNvSpPr>
          <p:nvPr>
            <p:ph type="dt" sz="half" idx="10"/>
          </p:nvPr>
        </p:nvSpPr>
        <p:spPr>
          <a:prstGeom prst="rect">
            <a:avLst/>
          </a:prstGeom>
        </p:spPr>
        <p:txBody>
          <a:bodyPr/>
          <a:lstStyle/>
          <a:p>
            <a:fld id="{E44E8D65-294A-49C0-BE4A-808C2572D0F2}" type="datetimeFigureOut">
              <a:rPr kumimoji="1" lang="ja-JP" altLang="en-US" smtClean="0"/>
              <a:t>2020/7/9</a:t>
            </a:fld>
            <a:endParaRPr kumimoji="1" lang="ja-JP" altLang="en-US"/>
          </a:p>
        </p:txBody>
      </p:sp>
      <p:sp>
        <p:nvSpPr>
          <p:cNvPr id="1076" name="Footer Placeholder 2"/>
          <p:cNvSpPr>
            <a:spLocks noGrp="1"/>
          </p:cNvSpPr>
          <p:nvPr>
            <p:ph type="ftr" sz="quarter" idx="11"/>
          </p:nvPr>
        </p:nvSpPr>
        <p:spPr>
          <a:prstGeom prst="rect">
            <a:avLst/>
          </a:prstGeom>
        </p:spPr>
        <p:txBody>
          <a:bodyPr/>
          <a:lstStyle/>
          <a:p>
            <a:endParaRPr kumimoji="1" lang="ja-JP" altLang="en-US"/>
          </a:p>
        </p:txBody>
      </p:sp>
      <p:sp>
        <p:nvSpPr>
          <p:cNvPr id="1077" name="Slide Number Placeholder 3"/>
          <p:cNvSpPr>
            <a:spLocks noGrp="1"/>
          </p:cNvSpPr>
          <p:nvPr>
            <p:ph type="sldNum" sz="quarter" idx="12"/>
          </p:nvPr>
        </p:nvSpPr>
        <p:spPr>
          <a:prstGeom prst="rect">
            <a:avLst/>
          </a:prstGeom>
        </p:spPr>
        <p:txBody>
          <a:bodyPr/>
          <a:lstStyle/>
          <a:p>
            <a:fld id="{B84BF67C-6FE9-4FDD-BE44-268345425DAF}"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9" name="Title 1"/>
          <p:cNvSpPr>
            <a:spLocks noGrp="1"/>
          </p:cNvSpPr>
          <p:nvPr>
            <p:ph type="title"/>
          </p:nvPr>
        </p:nvSpPr>
        <p:spPr>
          <a:xfrm>
            <a:off x="685800" y="514352"/>
            <a:ext cx="2743200" cy="1162050"/>
          </a:xfrm>
          <a:prstGeom prst="rect">
            <a:avLst/>
          </a:prstGeo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ja-JP" altLang="en-US" smtClean="0"/>
              <a:t>マスター タイトルの書式設定</a:t>
            </a:r>
            <a:endParaRPr kumimoji="0" lang="en-US"/>
          </a:p>
        </p:txBody>
      </p:sp>
      <p:sp>
        <p:nvSpPr>
          <p:cNvPr id="1080" name="Text Placeholder 2"/>
          <p:cNvSpPr>
            <a:spLocks noGrp="1"/>
          </p:cNvSpPr>
          <p:nvPr>
            <p:ph type="body" idx="2"/>
          </p:nvPr>
        </p:nvSpPr>
        <p:spPr>
          <a:xfrm>
            <a:off x="685800" y="1676400"/>
            <a:ext cx="2743200" cy="4572000"/>
          </a:xfrm>
          <a:prstGeom prst="rect">
            <a:avLst/>
          </a:prstGeo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ja-JP" altLang="en-US" smtClean="0"/>
              <a:t>マスター テキストの書式設定</a:t>
            </a:r>
          </a:p>
        </p:txBody>
      </p:sp>
      <p:sp>
        <p:nvSpPr>
          <p:cNvPr id="1081" name="Content Placeholder 3"/>
          <p:cNvSpPr>
            <a:spLocks noGrp="1"/>
          </p:cNvSpPr>
          <p:nvPr>
            <p:ph sz="half" idx="1"/>
          </p:nvPr>
        </p:nvSpPr>
        <p:spPr>
          <a:xfrm>
            <a:off x="3575050" y="1676400"/>
            <a:ext cx="5111750" cy="4572000"/>
          </a:xfrm>
          <a:prstGeom prst="rect">
            <a:avLst/>
          </a:prstGeom>
        </p:spPr>
        <p:txBody>
          <a:bodyPr tIns="0"/>
          <a:lstStyle>
            <a:lvl1pPr>
              <a:defRPr sz="2800"/>
            </a:lvl1pPr>
            <a:lvl2pPr>
              <a:defRPr sz="2600"/>
            </a:lvl2pPr>
            <a:lvl3pPr>
              <a:defRPr sz="2400"/>
            </a:lvl3pPr>
            <a:lvl4pPr>
              <a:defRPr sz="20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082" name="Date Placeholder 4"/>
          <p:cNvSpPr>
            <a:spLocks noGrp="1"/>
          </p:cNvSpPr>
          <p:nvPr>
            <p:ph type="dt" sz="half" idx="10"/>
          </p:nvPr>
        </p:nvSpPr>
        <p:spPr>
          <a:prstGeom prst="rect">
            <a:avLst/>
          </a:prstGeom>
        </p:spPr>
        <p:txBody>
          <a:bodyPr/>
          <a:lstStyle/>
          <a:p>
            <a:fld id="{E44E8D65-294A-49C0-BE4A-808C2572D0F2}" type="datetimeFigureOut">
              <a:rPr kumimoji="1" lang="ja-JP" altLang="en-US" smtClean="0"/>
              <a:t>2020/7/9</a:t>
            </a:fld>
            <a:endParaRPr kumimoji="1" lang="ja-JP" altLang="en-US"/>
          </a:p>
        </p:txBody>
      </p:sp>
      <p:sp>
        <p:nvSpPr>
          <p:cNvPr id="1083" name="Footer Placeholder 5"/>
          <p:cNvSpPr>
            <a:spLocks noGrp="1"/>
          </p:cNvSpPr>
          <p:nvPr>
            <p:ph type="ftr" sz="quarter" idx="11"/>
          </p:nvPr>
        </p:nvSpPr>
        <p:spPr>
          <a:prstGeom prst="rect">
            <a:avLst/>
          </a:prstGeom>
        </p:spPr>
        <p:txBody>
          <a:bodyPr/>
          <a:lstStyle/>
          <a:p>
            <a:endParaRPr kumimoji="1" lang="ja-JP" altLang="en-US"/>
          </a:p>
        </p:txBody>
      </p:sp>
      <p:sp>
        <p:nvSpPr>
          <p:cNvPr id="1084" name="Slide Number Placeholder 6"/>
          <p:cNvSpPr>
            <a:spLocks noGrp="1"/>
          </p:cNvSpPr>
          <p:nvPr>
            <p:ph type="sldNum" sz="quarter" idx="12"/>
          </p:nvPr>
        </p:nvSpPr>
        <p:spPr>
          <a:prstGeom prst="rect">
            <a:avLst/>
          </a:prstGeom>
        </p:spPr>
        <p:txBody>
          <a:bodyPr/>
          <a:lstStyle/>
          <a:p>
            <a:fld id="{B84BF67C-6FE9-4FDD-BE44-268345425DAF}"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086"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087"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088" name="Title 1"/>
          <p:cNvSpPr>
            <a:spLocks noGrp="1"/>
          </p:cNvSpPr>
          <p:nvPr>
            <p:ph type="title"/>
          </p:nvPr>
        </p:nvSpPr>
        <p:spPr>
          <a:xfrm>
            <a:off x="609600" y="1176996"/>
            <a:ext cx="2212848" cy="1582621"/>
          </a:xfrm>
          <a:prstGeom prst="rect">
            <a:avLst/>
          </a:prstGeom>
        </p:spPr>
        <p:txBody>
          <a:bodyPr vert="horz" lIns="45720" tIns="45720" rIns="45720" bIns="45720" anchor="b"/>
          <a:lstStyle>
            <a:lvl1pPr algn="l">
              <a:buNone/>
              <a:defRPr sz="2000" b="1">
                <a:solidFill>
                  <a:schemeClr val="tx2"/>
                </a:solidFill>
              </a:defRPr>
            </a:lvl1pPr>
          </a:lstStyle>
          <a:p>
            <a:r>
              <a:rPr kumimoji="0" lang="ja-JP" altLang="en-US" smtClean="0"/>
              <a:t>マスター タイトルの書式設定</a:t>
            </a:r>
            <a:endParaRPr kumimoji="0" lang="en-US"/>
          </a:p>
        </p:txBody>
      </p:sp>
      <p:sp>
        <p:nvSpPr>
          <p:cNvPr id="1089" name="Text Placeholder 3"/>
          <p:cNvSpPr>
            <a:spLocks noGrp="1"/>
          </p:cNvSpPr>
          <p:nvPr>
            <p:ph type="body" sz="half" idx="2"/>
          </p:nvPr>
        </p:nvSpPr>
        <p:spPr>
          <a:xfrm>
            <a:off x="609600" y="2828785"/>
            <a:ext cx="2209800" cy="2179320"/>
          </a:xfrm>
          <a:prstGeom prst="rect">
            <a:avLst/>
          </a:prstGeo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1090" name="Date Placeholder 4"/>
          <p:cNvSpPr>
            <a:spLocks noGrp="1"/>
          </p:cNvSpPr>
          <p:nvPr>
            <p:ph type="dt" sz="half" idx="10"/>
          </p:nvPr>
        </p:nvSpPr>
        <p:spPr>
          <a:prstGeom prst="rect">
            <a:avLst/>
          </a:prstGeom>
        </p:spPr>
        <p:txBody>
          <a:bodyPr/>
          <a:lstStyle/>
          <a:p>
            <a:fld id="{E44E8D65-294A-49C0-BE4A-808C2572D0F2}" type="datetimeFigureOut">
              <a:rPr kumimoji="1" lang="ja-JP" altLang="en-US" smtClean="0"/>
              <a:t>2020/7/9</a:t>
            </a:fld>
            <a:endParaRPr kumimoji="1" lang="ja-JP" altLang="en-US"/>
          </a:p>
        </p:txBody>
      </p:sp>
      <p:sp>
        <p:nvSpPr>
          <p:cNvPr id="1091" name="Footer Placeholder 5"/>
          <p:cNvSpPr>
            <a:spLocks noGrp="1"/>
          </p:cNvSpPr>
          <p:nvPr>
            <p:ph type="ftr" sz="quarter" idx="11"/>
          </p:nvPr>
        </p:nvSpPr>
        <p:spPr>
          <a:prstGeom prst="rect">
            <a:avLst/>
          </a:prstGeom>
        </p:spPr>
        <p:txBody>
          <a:bodyPr/>
          <a:lstStyle/>
          <a:p>
            <a:endParaRPr kumimoji="1" lang="ja-JP" altLang="en-US"/>
          </a:p>
        </p:txBody>
      </p:sp>
      <p:sp>
        <p:nvSpPr>
          <p:cNvPr id="1092" name="Slide Number Placeholder 6"/>
          <p:cNvSpPr>
            <a:spLocks noGrp="1"/>
          </p:cNvSpPr>
          <p:nvPr>
            <p:ph type="sldNum" sz="quarter" idx="12"/>
          </p:nvPr>
        </p:nvSpPr>
        <p:spPr>
          <a:xfrm>
            <a:off x="8077200" y="6356350"/>
            <a:ext cx="609600" cy="365125"/>
          </a:xfrm>
          <a:prstGeom prst="rect">
            <a:avLst/>
          </a:prstGeom>
        </p:spPr>
        <p:txBody>
          <a:bodyPr/>
          <a:lstStyle/>
          <a:p>
            <a:fld id="{B84BF67C-6FE9-4FDD-BE44-268345425DAF}" type="slidenum">
              <a:rPr kumimoji="1" lang="ja-JP" altLang="en-US" smtClean="0"/>
              <a:t>‹#›</a:t>
            </a:fld>
            <a:endParaRPr kumimoji="1" lang="ja-JP" altLang="en-US"/>
          </a:p>
        </p:txBody>
      </p:sp>
      <p:sp>
        <p:nvSpPr>
          <p:cNvPr id="109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ja-JP" altLang="en-US" smtClean="0"/>
              <a:t>アイコンをクリックして図を追加</a:t>
            </a:r>
            <a:endParaRPr kumimoji="0" lang="en-US" dirty="0"/>
          </a:p>
        </p:txBody>
      </p:sp>
      <p:sp>
        <p:nvSpPr>
          <p:cNvPr id="1094" name="Freeform 9"/>
          <p:cNvSpPr/>
          <p:nvPr/>
        </p:nvSpPr>
        <p:spPr>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tileRect/>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95" name="Freeform 10"/>
          <p:cNvSpPr/>
          <p:nvPr/>
        </p:nvSpPr>
        <p:spPr>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tileRect/>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25" name="Freeform 6"/>
          <p:cNvSpPr/>
          <p:nvPr/>
        </p:nvSpPr>
        <p:spPr>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tileRect/>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26" name="Freeform 7"/>
          <p:cNvSpPr/>
          <p:nvPr/>
        </p:nvSpPr>
        <p:spPr>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tileRect/>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27"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ja-JP" altLang="en-US" smtClean="0"/>
              <a:t>マスター タイトルの書式設定</a:t>
            </a:r>
            <a:endParaRPr kumimoji="0" lang="en-US"/>
          </a:p>
        </p:txBody>
      </p:sp>
      <p:sp>
        <p:nvSpPr>
          <p:cNvPr id="1028"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29"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44E8D65-294A-49C0-BE4A-808C2572D0F2}" type="datetimeFigureOut">
              <a:rPr kumimoji="1" lang="ja-JP" altLang="en-US" smtClean="0"/>
              <a:t>2020/7/9</a:t>
            </a:fld>
            <a:endParaRPr kumimoji="1" lang="ja-JP" altLang="en-US"/>
          </a:p>
        </p:txBody>
      </p:sp>
      <p:sp>
        <p:nvSpPr>
          <p:cNvPr id="1030"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kumimoji="1" lang="ja-JP" altLang="en-US"/>
          </a:p>
        </p:txBody>
      </p:sp>
      <p:sp>
        <p:nvSpPr>
          <p:cNvPr id="1031"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84BF67C-6FE9-4FDD-BE44-268345425DAF}" type="slidenum">
              <a:rPr kumimoji="1" lang="ja-JP" altLang="en-US" smtClean="0"/>
              <a:t>‹#›</a:t>
            </a:fld>
            <a:endParaRPr kumimoji="1" lang="ja-JP" altLang="en-US"/>
          </a:p>
        </p:txBody>
      </p:sp>
      <p:grpSp>
        <p:nvGrpSpPr>
          <p:cNvPr id="1032" name="Group 1"/>
          <p:cNvGrpSpPr/>
          <p:nvPr/>
        </p:nvGrpSpPr>
        <p:grpSpPr>
          <a:xfrm>
            <a:off x="-19017" y="202408"/>
            <a:ext cx="9180548" cy="649224"/>
            <a:chOff x="-19045" y="216550"/>
            <a:chExt cx="9180548" cy="649224"/>
          </a:xfrm>
        </p:grpSpPr>
        <p:sp>
          <p:nvSpPr>
            <p:cNvPr id="1033" name="Freeform 11"/>
            <p:cNvSpPr/>
            <p:nvPr/>
          </p:nvSpPr>
          <p:spPr>
            <a:xfrm rot="21435688">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16000">
                    <a:schemeClr val="accent2">
                      <a:shade val="75000"/>
                      <a:alpha val="56000"/>
                    </a:schemeClr>
                  </a:gs>
                  <a:gs pos="74000">
                    <a:schemeClr val="accent3">
                      <a:shade val="75000"/>
                    </a:schemeClr>
                  </a:gs>
                  <a:gs pos="86000">
                    <a:schemeClr val="tx1">
                      <a:alpha val="29000"/>
                    </a:schemeClr>
                  </a:gs>
                </a:gsLst>
                <a:lin ang="540000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34" name="Freeform 12"/>
            <p:cNvSpPr/>
            <p:nvPr/>
          </p:nvSpPr>
          <p:spPr>
            <a:xfrm rot="21435688">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33000">
                    <a:schemeClr val="accent2">
                      <a:alpha val="56000"/>
                    </a:schemeClr>
                  </a:gs>
                  <a:gs pos="44000">
                    <a:schemeClr val="accent1"/>
                  </a:gs>
                  <a:gs pos="74000">
                    <a:schemeClr val="accent4"/>
                  </a:gs>
                </a:gsLst>
                <a:lin ang="540000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1"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8" name="角丸四角形 5"/>
          <p:cNvSpPr/>
          <p:nvPr/>
        </p:nvSpPr>
        <p:spPr>
          <a:xfrm>
            <a:off x="413166" y="2043777"/>
            <a:ext cx="8352928" cy="4586425"/>
          </a:xfrm>
          <a:prstGeom prst="roundRect">
            <a:avLst>
              <a:gd name="adj" fmla="val 6379"/>
            </a:avLst>
          </a:prstGeom>
          <a:no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3600" spc="-90" dirty="0" smtClean="0">
                <a:solidFill>
                  <a:schemeClr val="tx1"/>
                </a:solidFill>
                <a:latin typeface="HGP創英角ｺﾞｼｯｸUB" pitchFamily="50" charset="-128"/>
                <a:ea typeface="HGP創英角ｺﾞｼｯｸUB" pitchFamily="50" charset="-128"/>
              </a:rPr>
              <a:t>　　　　　　　　　　</a:t>
            </a:r>
            <a:endParaRPr lang="en-US" altLang="ja-JP" sz="3600" spc="-90" dirty="0">
              <a:solidFill>
                <a:schemeClr val="tx1"/>
              </a:solidFill>
              <a:latin typeface="HGP創英角ｺﾞｼｯｸUB" pitchFamily="50" charset="-128"/>
              <a:ea typeface="HGP創英角ｺﾞｼｯｸUB" pitchFamily="50" charset="-128"/>
            </a:endParaRPr>
          </a:p>
          <a:p>
            <a:r>
              <a:rPr lang="ja-JP" altLang="en-US" sz="3600" spc="-90" dirty="0" smtClean="0">
                <a:solidFill>
                  <a:schemeClr val="tx1"/>
                </a:solidFill>
                <a:latin typeface="HGP創英角ｺﾞｼｯｸUB" pitchFamily="50" charset="-128"/>
                <a:ea typeface="HGP創英角ｺﾞｼｯｸUB" pitchFamily="50" charset="-128"/>
              </a:rPr>
              <a:t>　</a:t>
            </a:r>
            <a:endParaRPr lang="ja-JP" altLang="en-US" sz="3600" spc="-90" dirty="0">
              <a:solidFill>
                <a:schemeClr val="tx1"/>
              </a:solidFill>
              <a:latin typeface="HGP創英角ｺﾞｼｯｸUB" pitchFamily="50" charset="-128"/>
              <a:ea typeface="HGP創英角ｺﾞｼｯｸUB" pitchFamily="50" charset="-128"/>
            </a:endParaRPr>
          </a:p>
        </p:txBody>
      </p:sp>
      <p:sp>
        <p:nvSpPr>
          <p:cNvPr id="7" name="正方形/長方形 6"/>
          <p:cNvSpPr/>
          <p:nvPr/>
        </p:nvSpPr>
        <p:spPr>
          <a:xfrm>
            <a:off x="735012" y="2424577"/>
            <a:ext cx="7709236" cy="16939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3800" spc="-90" dirty="0" smtClean="0">
                <a:solidFill>
                  <a:prstClr val="black"/>
                </a:solidFill>
                <a:latin typeface="HGP創英角ｺﾞｼｯｸUB" pitchFamily="50" charset="-128"/>
                <a:ea typeface="HGP創英角ｺﾞｼｯｸUB" pitchFamily="50" charset="-128"/>
              </a:rPr>
              <a:t>札幌では、屋内の事故で年間</a:t>
            </a:r>
            <a:r>
              <a:rPr lang="en-US" altLang="ja-JP" sz="3800" spc="-90" dirty="0" smtClean="0">
                <a:solidFill>
                  <a:prstClr val="black"/>
                </a:solidFill>
                <a:latin typeface="HGP創英角ｺﾞｼｯｸUB" pitchFamily="50" charset="-128"/>
                <a:ea typeface="HGP創英角ｺﾞｼｯｸUB" pitchFamily="50" charset="-128"/>
              </a:rPr>
              <a:t>5,000</a:t>
            </a:r>
            <a:r>
              <a:rPr lang="ja-JP" altLang="en-US" sz="3800" spc="-90" dirty="0">
                <a:solidFill>
                  <a:prstClr val="black"/>
                </a:solidFill>
                <a:latin typeface="HGP創英角ｺﾞｼｯｸUB" pitchFamily="50" charset="-128"/>
                <a:ea typeface="HGP創英角ｺﾞｼｯｸUB" pitchFamily="50" charset="-128"/>
              </a:rPr>
              <a:t>人以上の</a:t>
            </a:r>
            <a:r>
              <a:rPr lang="ja-JP" altLang="en-US" sz="3800" spc="-90" dirty="0" smtClean="0">
                <a:solidFill>
                  <a:prstClr val="black"/>
                </a:solidFill>
                <a:latin typeface="HGP創英角ｺﾞｼｯｸUB" pitchFamily="50" charset="-128"/>
                <a:ea typeface="HGP創英角ｺﾞｼｯｸUB" pitchFamily="50" charset="-128"/>
              </a:rPr>
              <a:t>高齢者が救急搬送されています。</a:t>
            </a:r>
            <a:endParaRPr kumimoji="1" lang="ja-JP" altLang="en-US" dirty="0"/>
          </a:p>
        </p:txBody>
      </p:sp>
      <p:sp>
        <p:nvSpPr>
          <p:cNvPr id="3" name="円/楕円 2"/>
          <p:cNvSpPr/>
          <p:nvPr/>
        </p:nvSpPr>
        <p:spPr>
          <a:xfrm rot="20396468">
            <a:off x="102933" y="129353"/>
            <a:ext cx="2416273" cy="1027553"/>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100" dirty="0">
                <a:solidFill>
                  <a:schemeClr val="tx1"/>
                </a:solidFill>
                <a:latin typeface="HGP創英角ｺﾞｼｯｸUB" panose="020B0900000000000000" pitchFamily="50" charset="-128"/>
                <a:ea typeface="HGP創英角ｺﾞｼｯｸUB" panose="020B0900000000000000" pitchFamily="50" charset="-128"/>
              </a:rPr>
              <a:t>家</a:t>
            </a:r>
            <a:r>
              <a:rPr lang="ja-JP" altLang="en-US" sz="3100" dirty="0" smtClean="0">
                <a:solidFill>
                  <a:schemeClr val="tx1"/>
                </a:solidFill>
                <a:latin typeface="HGP創英角ｺﾞｼｯｸUB" panose="020B0900000000000000" pitchFamily="50" charset="-128"/>
                <a:ea typeface="HGP創英角ｺﾞｼｯｸUB" panose="020B0900000000000000" pitchFamily="50" charset="-128"/>
              </a:rPr>
              <a:t>の</a:t>
            </a:r>
            <a:r>
              <a:rPr lang="ja-JP" altLang="en-US" sz="3100" dirty="0">
                <a:solidFill>
                  <a:schemeClr val="tx1"/>
                </a:solidFill>
                <a:latin typeface="HGP創英角ｺﾞｼｯｸUB" panose="020B0900000000000000" pitchFamily="50" charset="-128"/>
                <a:ea typeface="HGP創英角ｺﾞｼｯｸUB" panose="020B0900000000000000" pitchFamily="50" charset="-128"/>
              </a:rPr>
              <a:t>中</a:t>
            </a:r>
            <a:r>
              <a:rPr lang="ja-JP" altLang="en-US" sz="3100" dirty="0" smtClean="0">
                <a:solidFill>
                  <a:schemeClr val="tx1"/>
                </a:solidFill>
                <a:latin typeface="HGP創英角ｺﾞｼｯｸUB" panose="020B0900000000000000" pitchFamily="50" charset="-128"/>
                <a:ea typeface="HGP創英角ｺﾞｼｯｸUB" panose="020B0900000000000000" pitchFamily="50" charset="-128"/>
              </a:rPr>
              <a:t>の</a:t>
            </a:r>
            <a:endParaRPr kumimoji="1" lang="ja-JP" altLang="en-US" sz="31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149" name="テキスト ボックス 8"/>
          <p:cNvSpPr txBox="1"/>
          <p:nvPr/>
        </p:nvSpPr>
        <p:spPr>
          <a:xfrm>
            <a:off x="645055" y="936278"/>
            <a:ext cx="8356776" cy="861774"/>
          </a:xfrm>
          <a:prstGeom prst="rect">
            <a:avLst/>
          </a:prstGeom>
          <a:noFill/>
        </p:spPr>
        <p:txBody>
          <a:bodyPr wrap="none" rtlCol="0">
            <a:spAutoFit/>
          </a:bodyPr>
          <a:lstStyle/>
          <a:p>
            <a:pPr algn="r"/>
            <a:r>
              <a:rPr kumimoji="1" lang="ja-JP" altLang="en-US" sz="5000" dirty="0" smtClean="0">
                <a:latin typeface="HGP創英角ｺﾞｼｯｸUB" pitchFamily="50" charset="-128"/>
                <a:ea typeface="HGP創英角ｺﾞｼｯｸUB" pitchFamily="50" charset="-128"/>
              </a:rPr>
              <a:t>危険な場所、知っていますか？</a:t>
            </a:r>
            <a:endParaRPr kumimoji="1" lang="ja-JP" altLang="en-US" sz="5000" dirty="0">
              <a:latin typeface="HGP創英角ｺﾞｼｯｸUB" pitchFamily="50" charset="-128"/>
              <a:ea typeface="HGP創英角ｺﾞｼｯｸUB" pitchFamily="50" charset="-128"/>
            </a:endParaRPr>
          </a:p>
        </p:txBody>
      </p:sp>
      <p:sp>
        <p:nvSpPr>
          <p:cNvPr id="12" name="正方形/長方形 11"/>
          <p:cNvSpPr/>
          <p:nvPr/>
        </p:nvSpPr>
        <p:spPr>
          <a:xfrm>
            <a:off x="735012" y="3948395"/>
            <a:ext cx="7709236" cy="1559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3800" spc="-90" dirty="0" smtClean="0">
                <a:solidFill>
                  <a:prstClr val="black"/>
                </a:solidFill>
                <a:latin typeface="HGP創英角ｺﾞｼｯｸUB" pitchFamily="50" charset="-128"/>
                <a:ea typeface="HGP創英角ｺﾞｼｯｸUB" pitchFamily="50" charset="-128"/>
              </a:rPr>
              <a:t>事故の原因を知って、事前に対策しましょう！</a:t>
            </a:r>
            <a:endParaRPr kumimoji="1" lang="ja-JP" altLang="en-US" dirty="0"/>
          </a:p>
        </p:txBody>
      </p:sp>
      <p:pic>
        <p:nvPicPr>
          <p:cNvPr id="13" name="図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79767" y="5062261"/>
            <a:ext cx="1019725" cy="1508344"/>
          </a:xfrm>
          <a:prstGeom prst="rect">
            <a:avLst/>
          </a:prstGeom>
        </p:spPr>
      </p:pic>
      <p:pic>
        <p:nvPicPr>
          <p:cNvPr id="14" name="図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42591" y="5120282"/>
            <a:ext cx="941433" cy="1464451"/>
          </a:xfrm>
          <a:prstGeom prst="rect">
            <a:avLst/>
          </a:prstGeom>
        </p:spPr>
      </p:pic>
    </p:spTree>
    <p:extLst>
      <p:ext uri="{BB962C8B-B14F-4D97-AF65-F5344CB8AC3E}">
        <p14:creationId xmlns:p14="http://schemas.microsoft.com/office/powerpoint/2010/main" val="968130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149"/>
                                        </p:tgtEl>
                                        <p:attrNameLst>
                                          <p:attrName>style.visibility</p:attrName>
                                        </p:attrNameLst>
                                      </p:cBhvr>
                                      <p:to>
                                        <p:strVal val="visible"/>
                                      </p:to>
                                    </p:set>
                                    <p:animEffect transition="in" filter="fade">
                                      <p:cBhvr>
                                        <p:cTn id="12" dur="1000"/>
                                        <p:tgtEl>
                                          <p:spTgt spid="1149"/>
                                        </p:tgtEl>
                                      </p:cBhvr>
                                    </p:animEffect>
                                    <p:anim calcmode="lin" valueType="num">
                                      <p:cBhvr>
                                        <p:cTn id="13" dur="1000" fill="hold"/>
                                        <p:tgtEl>
                                          <p:spTgt spid="1149"/>
                                        </p:tgtEl>
                                        <p:attrNameLst>
                                          <p:attrName>ppt_x</p:attrName>
                                        </p:attrNameLst>
                                      </p:cBhvr>
                                      <p:tavLst>
                                        <p:tav tm="0">
                                          <p:val>
                                            <p:strVal val="#ppt_x"/>
                                          </p:val>
                                        </p:tav>
                                        <p:tav tm="100000">
                                          <p:val>
                                            <p:strVal val="#ppt_x"/>
                                          </p:val>
                                        </p:tav>
                                      </p:tavLst>
                                    </p:anim>
                                    <p:anim calcmode="lin" valueType="num">
                                      <p:cBhvr>
                                        <p:cTn id="14" dur="1000" fill="hold"/>
                                        <p:tgtEl>
                                          <p:spTgt spid="114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148"/>
                                        </p:tgtEl>
                                        <p:attrNameLst>
                                          <p:attrName>style.visibility</p:attrName>
                                        </p:attrNameLst>
                                      </p:cBhvr>
                                      <p:to>
                                        <p:strVal val="visible"/>
                                      </p:to>
                                    </p:set>
                                    <p:animEffect transition="in" filter="fade">
                                      <p:cBhvr>
                                        <p:cTn id="19" dur="1000"/>
                                        <p:tgtEl>
                                          <p:spTgt spid="1148"/>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1000"/>
                                        <p:tgtEl>
                                          <p:spTgt spid="12"/>
                                        </p:tgtEl>
                                      </p:cBhvr>
                                    </p:animEffect>
                                  </p:childTnLst>
                                </p:cTn>
                              </p:par>
                            </p:childTnLst>
                          </p:cTn>
                        </p:par>
                      </p:childTnLst>
                    </p:cTn>
                  </p:par>
                  <p:par>
                    <p:cTn id="30" fill="hold">
                      <p:stCondLst>
                        <p:cond delay="indefinite"/>
                      </p:stCondLst>
                      <p:childTnLst>
                        <p:par>
                          <p:cTn id="31" fill="hold">
                            <p:stCondLst>
                              <p:cond delay="0"/>
                            </p:stCondLst>
                            <p:childTnLst>
                              <p:par>
                                <p:cTn id="32" presetID="35" presetClass="path" presetSubtype="0" accel="50000" decel="50000" fill="hold" nodeType="clickEffect">
                                  <p:stCondLst>
                                    <p:cond delay="0"/>
                                  </p:stCondLst>
                                  <p:childTnLst>
                                    <p:animMotion origin="layout" path="M -2.77778E-7 -7.40741E-7 L -0.56736 -0.00324 " pathEditMode="relative" rAng="0" ptsTypes="AA">
                                      <p:cBhvr>
                                        <p:cTn id="33" dur="2000" fill="hold"/>
                                        <p:tgtEl>
                                          <p:spTgt spid="14"/>
                                        </p:tgtEl>
                                        <p:attrNameLst>
                                          <p:attrName>ppt_x</p:attrName>
                                          <p:attrName>ppt_y</p:attrName>
                                        </p:attrNameLst>
                                      </p:cBhvr>
                                      <p:rCtr x="-28368" y="-162"/>
                                    </p:animMotion>
                                  </p:childTnLst>
                                </p:cTn>
                              </p:par>
                            </p:childTnLst>
                          </p:cTn>
                        </p:par>
                      </p:childTnLst>
                    </p:cTn>
                  </p:par>
                  <p:par>
                    <p:cTn id="34" fill="hold">
                      <p:stCondLst>
                        <p:cond delay="indefinite"/>
                      </p:stCondLst>
                      <p:childTnLst>
                        <p:par>
                          <p:cTn id="35" fill="hold">
                            <p:stCondLst>
                              <p:cond delay="0"/>
                            </p:stCondLst>
                            <p:childTnLst>
                              <p:par>
                                <p:cTn id="36" presetID="1" presetClass="exit" presetSubtype="0" fill="hold" nodeType="clickEffect">
                                  <p:stCondLst>
                                    <p:cond delay="0"/>
                                  </p:stCondLst>
                                  <p:childTnLst>
                                    <p:set>
                                      <p:cBhvr>
                                        <p:cTn id="37" dur="1" fill="hold">
                                          <p:stCondLst>
                                            <p:cond delay="0"/>
                                          </p:stCondLst>
                                        </p:cTn>
                                        <p:tgtEl>
                                          <p:spTgt spid="14"/>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8" grpId="0" animBg="1"/>
      <p:bldP spid="7" grpId="0"/>
      <p:bldP spid="3" grpId="0" animBg="1"/>
      <p:bldP spid="1149"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9" name="テキスト ボックス 8"/>
          <p:cNvSpPr txBox="1"/>
          <p:nvPr/>
        </p:nvSpPr>
        <p:spPr>
          <a:xfrm>
            <a:off x="93519" y="6355"/>
            <a:ext cx="8854718" cy="784830"/>
          </a:xfrm>
          <a:prstGeom prst="rect">
            <a:avLst/>
          </a:prstGeom>
          <a:noFill/>
        </p:spPr>
        <p:txBody>
          <a:bodyPr wrap="square" rtlCol="0">
            <a:spAutoFit/>
          </a:bodyPr>
          <a:lstStyle/>
          <a:p>
            <a:pPr algn="ctr"/>
            <a:r>
              <a:rPr lang="ja-JP" altLang="en-US" sz="4500" dirty="0" smtClean="0">
                <a:latin typeface="HGP創英角ｺﾞｼｯｸUB" pitchFamily="50" charset="-128"/>
                <a:ea typeface="HGP創英角ｺﾞｼｯｸUB" pitchFamily="50" charset="-128"/>
              </a:rPr>
              <a:t>家の中での事故①</a:t>
            </a:r>
            <a:endParaRPr kumimoji="1" lang="ja-JP" altLang="en-US" sz="4500" dirty="0">
              <a:latin typeface="HGP創英角ｺﾞｼｯｸUB" pitchFamily="50" charset="-128"/>
              <a:ea typeface="HGP創英角ｺﾞｼｯｸUB" pitchFamily="50" charset="-128"/>
            </a:endParaRPr>
          </a:p>
        </p:txBody>
      </p:sp>
      <p:pic>
        <p:nvPicPr>
          <p:cNvPr id="2" name="図 1"/>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785385" y="777165"/>
            <a:ext cx="7803493" cy="6028579"/>
          </a:xfrm>
          <a:prstGeom prst="rect">
            <a:avLst/>
          </a:prstGeom>
        </p:spPr>
      </p:pic>
      <p:sp>
        <p:nvSpPr>
          <p:cNvPr id="16" name="角丸四角形 15"/>
          <p:cNvSpPr/>
          <p:nvPr/>
        </p:nvSpPr>
        <p:spPr>
          <a:xfrm>
            <a:off x="182700" y="777165"/>
            <a:ext cx="4821100" cy="830598"/>
          </a:xfrm>
          <a:prstGeom prst="roundRect">
            <a:avLst>
              <a:gd name="adj" fmla="val 50000"/>
            </a:avLst>
          </a:prstGeom>
          <a:solidFill>
            <a:srgbClr val="EA54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000" spc="-150" dirty="0" smtClean="0">
                <a:latin typeface="HGP創英角ｺﾞｼｯｸUB" panose="020B0900000000000000" pitchFamily="50" charset="-128"/>
                <a:ea typeface="HGP創英角ｺﾞｼｯｸUB" panose="020B0900000000000000" pitchFamily="50" charset="-128"/>
              </a:rPr>
              <a:t>段差、玄関、廊下などでの</a:t>
            </a:r>
            <a:endParaRPr kumimoji="1" lang="ja-JP" altLang="en-US" sz="3000" spc="-150" dirty="0">
              <a:latin typeface="HGP創英角ｺﾞｼｯｸUB" panose="020B0900000000000000" pitchFamily="50" charset="-128"/>
              <a:ea typeface="HGP創英角ｺﾞｼｯｸUB" panose="020B0900000000000000" pitchFamily="50" charset="-128"/>
            </a:endParaRPr>
          </a:p>
        </p:txBody>
      </p:sp>
      <p:grpSp>
        <p:nvGrpSpPr>
          <p:cNvPr id="4" name="グループ化 3"/>
          <p:cNvGrpSpPr/>
          <p:nvPr/>
        </p:nvGrpSpPr>
        <p:grpSpPr>
          <a:xfrm>
            <a:off x="4520878" y="1197875"/>
            <a:ext cx="4388575" cy="2303779"/>
            <a:chOff x="2416679" y="2638425"/>
            <a:chExt cx="4388575" cy="2303779"/>
          </a:xfrm>
        </p:grpSpPr>
        <p:sp>
          <p:nvSpPr>
            <p:cNvPr id="3" name="爆発 1 2"/>
            <p:cNvSpPr/>
            <p:nvPr/>
          </p:nvSpPr>
          <p:spPr>
            <a:xfrm>
              <a:off x="2416679" y="2638425"/>
              <a:ext cx="4388575" cy="2303779"/>
            </a:xfrm>
            <a:prstGeom prst="irregularSeal1">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3407424" y="3156432"/>
              <a:ext cx="2507844" cy="1015663"/>
            </a:xfrm>
            <a:prstGeom prst="rect">
              <a:avLst/>
            </a:prstGeom>
            <a:noFill/>
          </p:spPr>
          <p:txBody>
            <a:bodyPr wrap="square" rtlCol="0">
              <a:spAutoFit/>
            </a:bodyPr>
            <a:lstStyle/>
            <a:p>
              <a:r>
                <a:rPr lang="ja-JP" altLang="en-US" sz="6000" b="1" spc="300" dirty="0" smtClean="0">
                  <a:solidFill>
                    <a:srgbClr val="FF0000"/>
                  </a:solidFill>
                  <a:latin typeface="HGP創英角ｺﾞｼｯｸUB" panose="020B0900000000000000" pitchFamily="50" charset="-128"/>
                  <a:ea typeface="HGP創英角ｺﾞｼｯｸUB" panose="020B0900000000000000" pitchFamily="50" charset="-128"/>
                </a:rPr>
                <a:t>転　倒</a:t>
              </a:r>
              <a:endParaRPr kumimoji="1" lang="ja-JP" altLang="en-US" sz="6000" b="1" spc="3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18" name="テキスト ボックス 17"/>
          <p:cNvSpPr txBox="1"/>
          <p:nvPr/>
        </p:nvSpPr>
        <p:spPr>
          <a:xfrm>
            <a:off x="1706544" y="5344140"/>
            <a:ext cx="5961174" cy="1231106"/>
          </a:xfrm>
          <a:prstGeom prst="rect">
            <a:avLst/>
          </a:prstGeom>
          <a:solidFill>
            <a:schemeClr val="bg1"/>
          </a:solidFill>
        </p:spPr>
        <p:txBody>
          <a:bodyPr wrap="square" lIns="0" tIns="0" rIns="0" bIns="0" rtlCol="0">
            <a:spAutoFit/>
          </a:bodyPr>
          <a:lstStyle/>
          <a:p>
            <a:pPr>
              <a:lnSpc>
                <a:spcPts val="3200"/>
              </a:lnSpc>
            </a:pPr>
            <a:r>
              <a:rPr lang="ja-JP" altLang="en-US" sz="2000" dirty="0" smtClean="0">
                <a:latin typeface="HGP創英角ｺﾞｼｯｸUB" panose="020B0900000000000000" pitchFamily="50" charset="-128"/>
                <a:ea typeface="HGP創英角ｺﾞｼｯｸUB" panose="020B0900000000000000" pitchFamily="50" charset="-128"/>
              </a:rPr>
              <a:t>■段差</a:t>
            </a:r>
            <a:r>
              <a:rPr lang="ja-JP" altLang="en-US" sz="2000" dirty="0">
                <a:latin typeface="HGP創英角ｺﾞｼｯｸUB" panose="020B0900000000000000" pitchFamily="50" charset="-128"/>
                <a:ea typeface="HGP創英角ｺﾞｼｯｸUB" panose="020B0900000000000000" pitchFamily="50" charset="-128"/>
              </a:rPr>
              <a:t>につまずかないよう気をつけましょう</a:t>
            </a:r>
          </a:p>
          <a:p>
            <a:pPr>
              <a:lnSpc>
                <a:spcPts val="3200"/>
              </a:lnSpc>
            </a:pPr>
            <a:r>
              <a:rPr lang="ja-JP" altLang="en-US" sz="2000" dirty="0" smtClean="0">
                <a:latin typeface="HGP創英角ｺﾞｼｯｸUB" panose="020B0900000000000000" pitchFamily="50" charset="-128"/>
                <a:ea typeface="HGP創英角ｺﾞｼｯｸUB" panose="020B0900000000000000" pitchFamily="50" charset="-128"/>
              </a:rPr>
              <a:t>■転倒</a:t>
            </a:r>
            <a:r>
              <a:rPr lang="ja-JP" altLang="en-US" sz="2000" dirty="0">
                <a:latin typeface="HGP創英角ｺﾞｼｯｸUB" panose="020B0900000000000000" pitchFamily="50" charset="-128"/>
                <a:ea typeface="HGP創英角ｺﾞｼｯｸUB" panose="020B0900000000000000" pitchFamily="50" charset="-128"/>
              </a:rPr>
              <a:t>を防ぐために整理整頓を心がけましょう</a:t>
            </a:r>
          </a:p>
          <a:p>
            <a:pPr>
              <a:lnSpc>
                <a:spcPts val="3200"/>
              </a:lnSpc>
            </a:pPr>
            <a:r>
              <a:rPr lang="ja-JP" altLang="en-US" sz="2000" dirty="0" smtClean="0">
                <a:latin typeface="HGP創英角ｺﾞｼｯｸUB" panose="020B0900000000000000" pitchFamily="50" charset="-128"/>
                <a:ea typeface="HGP創英角ｺﾞｼｯｸUB" panose="020B0900000000000000" pitchFamily="50" charset="-128"/>
              </a:rPr>
              <a:t>■階段</a:t>
            </a:r>
            <a:r>
              <a:rPr lang="ja-JP" altLang="en-US" sz="2000" dirty="0">
                <a:latin typeface="HGP創英角ｺﾞｼｯｸUB" panose="020B0900000000000000" pitchFamily="50" charset="-128"/>
                <a:ea typeface="HGP創英角ｺﾞｼｯｸUB" panose="020B0900000000000000" pitchFamily="50" charset="-128"/>
              </a:rPr>
              <a:t>、廊下、玄関、浴室など滑り止め対策をしましょう</a:t>
            </a:r>
            <a:endParaRPr kumimoji="1" lang="ja-JP" altLang="en-US" sz="2000" dirty="0">
              <a:latin typeface="HGP創英角ｺﾞｼｯｸUB" panose="020B0900000000000000" pitchFamily="50" charset="-128"/>
              <a:ea typeface="HGP創英角ｺﾞｼｯｸUB" panose="020B0900000000000000" pitchFamily="50" charset="-128"/>
            </a:endParaRPr>
          </a:p>
        </p:txBody>
      </p:sp>
      <p:sp>
        <p:nvSpPr>
          <p:cNvPr id="22" name="縦巻き 21"/>
          <p:cNvSpPr/>
          <p:nvPr/>
        </p:nvSpPr>
        <p:spPr>
          <a:xfrm rot="19767431">
            <a:off x="1119952" y="1662943"/>
            <a:ext cx="1075248" cy="4701256"/>
          </a:xfrm>
          <a:prstGeom prst="verticalScroll">
            <a:avLst>
              <a:gd name="adj" fmla="val 12186"/>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3500" spc="-90" dirty="0">
                <a:solidFill>
                  <a:schemeClr val="tx1"/>
                </a:solidFill>
                <a:latin typeface="HGP創英角ｺﾞｼｯｸUB" pitchFamily="50" charset="-128"/>
                <a:ea typeface="HGP創英角ｺﾞｼｯｸUB" pitchFamily="50" charset="-128"/>
              </a:rPr>
              <a:t>こんな場所は要注意</a:t>
            </a:r>
            <a:r>
              <a:rPr lang="ja-JP" altLang="en-US" sz="3500" spc="-90" dirty="0" smtClean="0">
                <a:solidFill>
                  <a:schemeClr val="tx1"/>
                </a:solidFill>
                <a:latin typeface="HGP創英角ｺﾞｼｯｸUB" pitchFamily="50" charset="-128"/>
                <a:ea typeface="HGP創英角ｺﾞｼｯｸUB" pitchFamily="50" charset="-128"/>
              </a:rPr>
              <a:t>！</a:t>
            </a:r>
            <a:endParaRPr lang="en-US" altLang="ja-JP" sz="3500" spc="-90" dirty="0">
              <a:solidFill>
                <a:schemeClr val="tx1"/>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76562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49"/>
                                        </p:tgtEl>
                                        <p:attrNameLst>
                                          <p:attrName>style.visibility</p:attrName>
                                        </p:attrNameLst>
                                      </p:cBhvr>
                                      <p:to>
                                        <p:strVal val="visible"/>
                                      </p:to>
                                    </p:set>
                                    <p:animEffect transition="in" filter="fade">
                                      <p:cBhvr>
                                        <p:cTn id="7" dur="1000"/>
                                        <p:tgtEl>
                                          <p:spTgt spid="114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10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1000" fill="hold"/>
                                        <p:tgtEl>
                                          <p:spTgt spid="4"/>
                                        </p:tgtEl>
                                        <p:attrNameLst>
                                          <p:attrName>ppt_w</p:attrName>
                                        </p:attrNameLst>
                                      </p:cBhvr>
                                      <p:tavLst>
                                        <p:tav tm="0">
                                          <p:val>
                                            <p:fltVal val="0"/>
                                          </p:val>
                                        </p:tav>
                                        <p:tav tm="100000">
                                          <p:val>
                                            <p:strVal val="#ppt_w"/>
                                          </p:val>
                                        </p:tav>
                                      </p:tavLst>
                                    </p:anim>
                                    <p:anim calcmode="lin" valueType="num">
                                      <p:cBhvr>
                                        <p:cTn id="23" dur="1000" fill="hold"/>
                                        <p:tgtEl>
                                          <p:spTgt spid="4"/>
                                        </p:tgtEl>
                                        <p:attrNameLst>
                                          <p:attrName>ppt_h</p:attrName>
                                        </p:attrNameLst>
                                      </p:cBhvr>
                                      <p:tavLst>
                                        <p:tav tm="0">
                                          <p:val>
                                            <p:fltVal val="0"/>
                                          </p:val>
                                        </p:tav>
                                        <p:tav tm="100000">
                                          <p:val>
                                            <p:strVal val="#ppt_h"/>
                                          </p:val>
                                        </p:tav>
                                      </p:tavLst>
                                    </p:anim>
                                    <p:anim calcmode="lin" valueType="num">
                                      <p:cBhvr>
                                        <p:cTn id="24" dur="1000" fill="hold"/>
                                        <p:tgtEl>
                                          <p:spTgt spid="4"/>
                                        </p:tgtEl>
                                        <p:attrNameLst>
                                          <p:attrName>style.rotation</p:attrName>
                                        </p:attrNameLst>
                                      </p:cBhvr>
                                      <p:tavLst>
                                        <p:tav tm="0">
                                          <p:val>
                                            <p:fltVal val="90"/>
                                          </p:val>
                                        </p:tav>
                                        <p:tav tm="100000">
                                          <p:val>
                                            <p:fltVal val="0"/>
                                          </p:val>
                                        </p:tav>
                                      </p:tavLst>
                                    </p:anim>
                                    <p:animEffect transition="in" filter="fade">
                                      <p:cBhvr>
                                        <p:cTn id="25" dur="10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8"/>
                                        </p:tgtEl>
                                        <p:attrNameLst>
                                          <p:attrName>style.visibility</p:attrName>
                                        </p:attrNameLst>
                                      </p:cBhvr>
                                      <p:to>
                                        <p:strVal val="visible"/>
                                      </p:to>
                                    </p:set>
                                    <p:anim calcmode="lin" valueType="num">
                                      <p:cBhvr additive="base">
                                        <p:cTn id="30" dur="1000" fill="hold"/>
                                        <p:tgtEl>
                                          <p:spTgt spid="18"/>
                                        </p:tgtEl>
                                        <p:attrNameLst>
                                          <p:attrName>ppt_x</p:attrName>
                                        </p:attrNameLst>
                                      </p:cBhvr>
                                      <p:tavLst>
                                        <p:tav tm="0">
                                          <p:val>
                                            <p:strVal val="#ppt_x"/>
                                          </p:val>
                                        </p:tav>
                                        <p:tav tm="100000">
                                          <p:val>
                                            <p:strVal val="#ppt_x"/>
                                          </p:val>
                                        </p:tav>
                                      </p:tavLst>
                                    </p:anim>
                                    <p:anim calcmode="lin" valueType="num">
                                      <p:cBhvr additive="base">
                                        <p:cTn id="31" dur="10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22"/>
                                        </p:tgtEl>
                                        <p:attrNameLst>
                                          <p:attrName>style.visibility</p:attrName>
                                        </p:attrNameLst>
                                      </p:cBhvr>
                                      <p:to>
                                        <p:strVal val="visible"/>
                                      </p:to>
                                    </p:set>
                                    <p:anim calcmode="lin" valueType="num">
                                      <p:cBhvr>
                                        <p:cTn id="36" dur="1000" fill="hold"/>
                                        <p:tgtEl>
                                          <p:spTgt spid="22"/>
                                        </p:tgtEl>
                                        <p:attrNameLst>
                                          <p:attrName>ppt_w</p:attrName>
                                        </p:attrNameLst>
                                      </p:cBhvr>
                                      <p:tavLst>
                                        <p:tav tm="0">
                                          <p:val>
                                            <p:fltVal val="0"/>
                                          </p:val>
                                        </p:tav>
                                        <p:tav tm="100000">
                                          <p:val>
                                            <p:strVal val="#ppt_w"/>
                                          </p:val>
                                        </p:tav>
                                      </p:tavLst>
                                    </p:anim>
                                    <p:anim calcmode="lin" valueType="num">
                                      <p:cBhvr>
                                        <p:cTn id="37" dur="1000" fill="hold"/>
                                        <p:tgtEl>
                                          <p:spTgt spid="22"/>
                                        </p:tgtEl>
                                        <p:attrNameLst>
                                          <p:attrName>ppt_h</p:attrName>
                                        </p:attrNameLst>
                                      </p:cBhvr>
                                      <p:tavLst>
                                        <p:tav tm="0">
                                          <p:val>
                                            <p:fltVal val="0"/>
                                          </p:val>
                                        </p:tav>
                                        <p:tav tm="100000">
                                          <p:val>
                                            <p:strVal val="#ppt_h"/>
                                          </p:val>
                                        </p:tav>
                                      </p:tavLst>
                                    </p:anim>
                                    <p:animEffect transition="in" filter="fade">
                                      <p:cBhvr>
                                        <p:cTn id="38"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9" grpId="0"/>
      <p:bldP spid="16" grpId="0" animBg="1"/>
      <p:bldP spid="18" grpId="0" animBg="1"/>
      <p:bldP spid="2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09054" y="963635"/>
            <a:ext cx="8639183" cy="5611611"/>
          </a:xfrm>
          <a:prstGeom prst="rect">
            <a:avLst/>
          </a:prstGeom>
        </p:spPr>
      </p:pic>
      <p:sp>
        <p:nvSpPr>
          <p:cNvPr id="1149" name="テキスト ボックス 8"/>
          <p:cNvSpPr txBox="1"/>
          <p:nvPr/>
        </p:nvSpPr>
        <p:spPr>
          <a:xfrm>
            <a:off x="93519" y="6355"/>
            <a:ext cx="8854718" cy="784830"/>
          </a:xfrm>
          <a:prstGeom prst="rect">
            <a:avLst/>
          </a:prstGeom>
          <a:noFill/>
        </p:spPr>
        <p:txBody>
          <a:bodyPr wrap="square" rtlCol="0">
            <a:spAutoFit/>
          </a:bodyPr>
          <a:lstStyle/>
          <a:p>
            <a:pPr algn="ctr"/>
            <a:r>
              <a:rPr lang="ja-JP" altLang="en-US" sz="4500" dirty="0" smtClean="0">
                <a:latin typeface="HGP創英角ｺﾞｼｯｸUB" pitchFamily="50" charset="-128"/>
                <a:ea typeface="HGP創英角ｺﾞｼｯｸUB" pitchFamily="50" charset="-128"/>
              </a:rPr>
              <a:t>家の中での事故②</a:t>
            </a:r>
            <a:endParaRPr kumimoji="1" lang="ja-JP" altLang="en-US" sz="4500" dirty="0">
              <a:latin typeface="HGP創英角ｺﾞｼｯｸUB" pitchFamily="50" charset="-128"/>
              <a:ea typeface="HGP創英角ｺﾞｼｯｸUB" pitchFamily="50" charset="-128"/>
            </a:endParaRPr>
          </a:p>
        </p:txBody>
      </p:sp>
      <p:sp>
        <p:nvSpPr>
          <p:cNvPr id="16" name="角丸四角形 15"/>
          <p:cNvSpPr/>
          <p:nvPr/>
        </p:nvSpPr>
        <p:spPr>
          <a:xfrm>
            <a:off x="182699" y="777165"/>
            <a:ext cx="5812855" cy="830598"/>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000" spc="-150" dirty="0">
                <a:latin typeface="HGP創英角ｺﾞｼｯｸUB" panose="020B0900000000000000" pitchFamily="50" charset="-128"/>
                <a:ea typeface="HGP創英角ｺﾞｼｯｸUB" panose="020B0900000000000000" pitchFamily="50" charset="-128"/>
              </a:rPr>
              <a:t>階段、ベッド、脚立、椅子</a:t>
            </a:r>
            <a:r>
              <a:rPr lang="ja-JP" altLang="en-US" sz="3000" spc="-150" dirty="0" smtClean="0">
                <a:latin typeface="HGP創英角ｺﾞｼｯｸUB" panose="020B0900000000000000" pitchFamily="50" charset="-128"/>
                <a:ea typeface="HGP創英角ｺﾞｼｯｸUB" panose="020B0900000000000000" pitchFamily="50" charset="-128"/>
              </a:rPr>
              <a:t>などから</a:t>
            </a:r>
            <a:endParaRPr kumimoji="1" lang="ja-JP" altLang="en-US" sz="3000" spc="-150" dirty="0">
              <a:latin typeface="HGP創英角ｺﾞｼｯｸUB" panose="020B0900000000000000" pitchFamily="50" charset="-128"/>
              <a:ea typeface="HGP創英角ｺﾞｼｯｸUB" panose="020B0900000000000000" pitchFamily="50" charset="-128"/>
            </a:endParaRPr>
          </a:p>
        </p:txBody>
      </p:sp>
      <p:grpSp>
        <p:nvGrpSpPr>
          <p:cNvPr id="4" name="グループ化 3"/>
          <p:cNvGrpSpPr/>
          <p:nvPr/>
        </p:nvGrpSpPr>
        <p:grpSpPr>
          <a:xfrm>
            <a:off x="4520878" y="1197875"/>
            <a:ext cx="4388575" cy="2303779"/>
            <a:chOff x="2416679" y="2638425"/>
            <a:chExt cx="4388575" cy="2303779"/>
          </a:xfrm>
        </p:grpSpPr>
        <p:sp>
          <p:nvSpPr>
            <p:cNvPr id="3" name="爆発 1 2"/>
            <p:cNvSpPr/>
            <p:nvPr/>
          </p:nvSpPr>
          <p:spPr>
            <a:xfrm>
              <a:off x="2416679" y="2638425"/>
              <a:ext cx="4388575" cy="2303779"/>
            </a:xfrm>
            <a:prstGeom prst="irregularSeal1">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3407424" y="3156432"/>
              <a:ext cx="2507844" cy="1015663"/>
            </a:xfrm>
            <a:prstGeom prst="rect">
              <a:avLst/>
            </a:prstGeom>
            <a:noFill/>
          </p:spPr>
          <p:txBody>
            <a:bodyPr wrap="square" rtlCol="0">
              <a:spAutoFit/>
            </a:bodyPr>
            <a:lstStyle/>
            <a:p>
              <a:r>
                <a:rPr lang="ja-JP" altLang="en-US" sz="6000" b="1" spc="300" dirty="0" smtClean="0">
                  <a:solidFill>
                    <a:srgbClr val="FF0000"/>
                  </a:solidFill>
                  <a:latin typeface="HGP創英角ｺﾞｼｯｸUB" panose="020B0900000000000000" pitchFamily="50" charset="-128"/>
                  <a:ea typeface="HGP創英角ｺﾞｼｯｸUB" panose="020B0900000000000000" pitchFamily="50" charset="-128"/>
                </a:rPr>
                <a:t>転　落</a:t>
              </a:r>
              <a:endParaRPr kumimoji="1" lang="ja-JP" altLang="en-US" sz="6000" b="1" spc="3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18" name="テキスト ボックス 17"/>
          <p:cNvSpPr txBox="1"/>
          <p:nvPr/>
        </p:nvSpPr>
        <p:spPr>
          <a:xfrm>
            <a:off x="1174173" y="4980458"/>
            <a:ext cx="7148945" cy="1231106"/>
          </a:xfrm>
          <a:prstGeom prst="rect">
            <a:avLst/>
          </a:prstGeom>
          <a:solidFill>
            <a:schemeClr val="bg1"/>
          </a:solidFill>
        </p:spPr>
        <p:txBody>
          <a:bodyPr wrap="square" lIns="0" tIns="0" rIns="0" bIns="0" rtlCol="0">
            <a:spAutoFit/>
          </a:bodyPr>
          <a:lstStyle/>
          <a:p>
            <a:pPr>
              <a:lnSpc>
                <a:spcPts val="3200"/>
              </a:lnSpc>
            </a:pPr>
            <a:r>
              <a:rPr lang="ja-JP" altLang="en-US" sz="2000" dirty="0">
                <a:latin typeface="HGP創英角ｺﾞｼｯｸUB" panose="020B0900000000000000" pitchFamily="50" charset="-128"/>
                <a:ea typeface="HGP創英角ｺﾞｼｯｸUB" panose="020B0900000000000000" pitchFamily="50" charset="-128"/>
              </a:rPr>
              <a:t>■階段などには手すりを配置しましょう</a:t>
            </a:r>
          </a:p>
          <a:p>
            <a:pPr>
              <a:lnSpc>
                <a:spcPts val="3200"/>
              </a:lnSpc>
            </a:pPr>
            <a:r>
              <a:rPr lang="ja-JP" altLang="en-US" sz="2000" dirty="0">
                <a:latin typeface="HGP創英角ｺﾞｼｯｸUB" panose="020B0900000000000000" pitchFamily="50" charset="-128"/>
                <a:ea typeface="HGP創英角ｺﾞｼｯｸUB" panose="020B0900000000000000" pitchFamily="50" charset="-128"/>
              </a:rPr>
              <a:t>■ベッドにも転落防止の柵をつけましょう</a:t>
            </a:r>
          </a:p>
          <a:p>
            <a:pPr>
              <a:lnSpc>
                <a:spcPts val="3200"/>
              </a:lnSpc>
            </a:pPr>
            <a:r>
              <a:rPr lang="ja-JP" altLang="en-US" sz="2000" dirty="0">
                <a:latin typeface="HGP創英角ｺﾞｼｯｸUB" panose="020B0900000000000000" pitchFamily="50" charset="-128"/>
                <a:ea typeface="HGP創英角ｺﾞｼｯｸUB" panose="020B0900000000000000" pitchFamily="50" charset="-128"/>
              </a:rPr>
              <a:t>■脚立などを使用して作業をする時は補助者に支えてもらいましょう</a:t>
            </a:r>
          </a:p>
        </p:txBody>
      </p:sp>
      <p:sp>
        <p:nvSpPr>
          <p:cNvPr id="22" name="縦巻き 21"/>
          <p:cNvSpPr/>
          <p:nvPr/>
        </p:nvSpPr>
        <p:spPr>
          <a:xfrm rot="19767431">
            <a:off x="1119952" y="1662943"/>
            <a:ext cx="1075248" cy="4701256"/>
          </a:xfrm>
          <a:prstGeom prst="verticalScroll">
            <a:avLst>
              <a:gd name="adj" fmla="val 12186"/>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3500" spc="-90" dirty="0">
                <a:solidFill>
                  <a:schemeClr val="tx1"/>
                </a:solidFill>
                <a:latin typeface="HGP創英角ｺﾞｼｯｸUB" pitchFamily="50" charset="-128"/>
                <a:ea typeface="HGP創英角ｺﾞｼｯｸUB" pitchFamily="50" charset="-128"/>
              </a:rPr>
              <a:t>こんな場所は要注意</a:t>
            </a:r>
            <a:r>
              <a:rPr lang="ja-JP" altLang="en-US" sz="3500" spc="-90" dirty="0" smtClean="0">
                <a:solidFill>
                  <a:schemeClr val="tx1"/>
                </a:solidFill>
                <a:latin typeface="HGP創英角ｺﾞｼｯｸUB" pitchFamily="50" charset="-128"/>
                <a:ea typeface="HGP創英角ｺﾞｼｯｸUB" pitchFamily="50" charset="-128"/>
              </a:rPr>
              <a:t>！</a:t>
            </a:r>
            <a:endParaRPr lang="en-US" altLang="ja-JP" sz="3500" spc="-90" dirty="0">
              <a:solidFill>
                <a:schemeClr val="tx1"/>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4077270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49"/>
                                        </p:tgtEl>
                                        <p:attrNameLst>
                                          <p:attrName>style.visibility</p:attrName>
                                        </p:attrNameLst>
                                      </p:cBhvr>
                                      <p:to>
                                        <p:strVal val="visible"/>
                                      </p:to>
                                    </p:set>
                                    <p:animEffect transition="in" filter="fade">
                                      <p:cBhvr>
                                        <p:cTn id="7" dur="1000"/>
                                        <p:tgtEl>
                                          <p:spTgt spid="114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10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290">
                                          <p:stCondLst>
                                            <p:cond delay="0"/>
                                          </p:stCondLst>
                                        </p:cTn>
                                        <p:tgtEl>
                                          <p:spTgt spid="4"/>
                                        </p:tgtEl>
                                      </p:cBhvr>
                                    </p:animEffect>
                                    <p:anim calcmode="lin" valueType="num">
                                      <p:cBhvr>
                                        <p:cTn id="23" dur="911"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4" dur="332"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5" dur="332" tmFilter="0, 0; 0.125,0.2665; 0.25,0.4; 0.375,0.465; 0.5,0.5;  0.625,0.535; 0.75,0.6; 0.875,0.7335; 1,1">
                                          <p:stCondLst>
                                            <p:cond delay="332"/>
                                          </p:stCondLst>
                                        </p:cTn>
                                        <p:tgtEl>
                                          <p:spTgt spid="4"/>
                                        </p:tgtEl>
                                        <p:attrNameLst>
                                          <p:attrName>ppt_y</p:attrName>
                                        </p:attrNameLst>
                                      </p:cBhvr>
                                      <p:tavLst>
                                        <p:tav tm="0" fmla="#ppt_y-sin(pi*$)/9">
                                          <p:val>
                                            <p:fltVal val="0"/>
                                          </p:val>
                                        </p:tav>
                                        <p:tav tm="100000">
                                          <p:val>
                                            <p:fltVal val="1"/>
                                          </p:val>
                                        </p:tav>
                                      </p:tavLst>
                                    </p:anim>
                                    <p:anim calcmode="lin" valueType="num">
                                      <p:cBhvr>
                                        <p:cTn id="26" dur="166" tmFilter="0, 0; 0.125,0.2665; 0.25,0.4; 0.375,0.465; 0.5,0.5;  0.625,0.535; 0.75,0.6; 0.875,0.7335; 1,1">
                                          <p:stCondLst>
                                            <p:cond delay="662"/>
                                          </p:stCondLst>
                                        </p:cTn>
                                        <p:tgtEl>
                                          <p:spTgt spid="4"/>
                                        </p:tgtEl>
                                        <p:attrNameLst>
                                          <p:attrName>ppt_y</p:attrName>
                                        </p:attrNameLst>
                                      </p:cBhvr>
                                      <p:tavLst>
                                        <p:tav tm="0" fmla="#ppt_y-sin(pi*$)/27">
                                          <p:val>
                                            <p:fltVal val="0"/>
                                          </p:val>
                                        </p:tav>
                                        <p:tav tm="100000">
                                          <p:val>
                                            <p:fltVal val="1"/>
                                          </p:val>
                                        </p:tav>
                                      </p:tavLst>
                                    </p:anim>
                                    <p:anim calcmode="lin" valueType="num">
                                      <p:cBhvr>
                                        <p:cTn id="27" dur="82" tmFilter="0, 0; 0.125,0.2665; 0.25,0.4; 0.375,0.465; 0.5,0.5;  0.625,0.535; 0.75,0.6; 0.875,0.7335; 1,1">
                                          <p:stCondLst>
                                            <p:cond delay="828"/>
                                          </p:stCondLst>
                                        </p:cTn>
                                        <p:tgtEl>
                                          <p:spTgt spid="4"/>
                                        </p:tgtEl>
                                        <p:attrNameLst>
                                          <p:attrName>ppt_y</p:attrName>
                                        </p:attrNameLst>
                                      </p:cBhvr>
                                      <p:tavLst>
                                        <p:tav tm="0" fmla="#ppt_y-sin(pi*$)/81">
                                          <p:val>
                                            <p:fltVal val="0"/>
                                          </p:val>
                                        </p:tav>
                                        <p:tav tm="100000">
                                          <p:val>
                                            <p:fltVal val="1"/>
                                          </p:val>
                                        </p:tav>
                                      </p:tavLst>
                                    </p:anim>
                                    <p:animScale>
                                      <p:cBhvr>
                                        <p:cTn id="28" dur="13">
                                          <p:stCondLst>
                                            <p:cond delay="325"/>
                                          </p:stCondLst>
                                        </p:cTn>
                                        <p:tgtEl>
                                          <p:spTgt spid="4"/>
                                        </p:tgtEl>
                                      </p:cBhvr>
                                      <p:to x="100000" y="60000"/>
                                    </p:animScale>
                                    <p:animScale>
                                      <p:cBhvr>
                                        <p:cTn id="29" dur="83" decel="50000">
                                          <p:stCondLst>
                                            <p:cond delay="338"/>
                                          </p:stCondLst>
                                        </p:cTn>
                                        <p:tgtEl>
                                          <p:spTgt spid="4"/>
                                        </p:tgtEl>
                                      </p:cBhvr>
                                      <p:to x="100000" y="100000"/>
                                    </p:animScale>
                                    <p:animScale>
                                      <p:cBhvr>
                                        <p:cTn id="30" dur="13">
                                          <p:stCondLst>
                                            <p:cond delay="656"/>
                                          </p:stCondLst>
                                        </p:cTn>
                                        <p:tgtEl>
                                          <p:spTgt spid="4"/>
                                        </p:tgtEl>
                                      </p:cBhvr>
                                      <p:to x="100000" y="80000"/>
                                    </p:animScale>
                                    <p:animScale>
                                      <p:cBhvr>
                                        <p:cTn id="31" dur="83" decel="50000">
                                          <p:stCondLst>
                                            <p:cond delay="669"/>
                                          </p:stCondLst>
                                        </p:cTn>
                                        <p:tgtEl>
                                          <p:spTgt spid="4"/>
                                        </p:tgtEl>
                                      </p:cBhvr>
                                      <p:to x="100000" y="100000"/>
                                    </p:animScale>
                                    <p:animScale>
                                      <p:cBhvr>
                                        <p:cTn id="32" dur="13">
                                          <p:stCondLst>
                                            <p:cond delay="821"/>
                                          </p:stCondLst>
                                        </p:cTn>
                                        <p:tgtEl>
                                          <p:spTgt spid="4"/>
                                        </p:tgtEl>
                                      </p:cBhvr>
                                      <p:to x="100000" y="90000"/>
                                    </p:animScale>
                                    <p:animScale>
                                      <p:cBhvr>
                                        <p:cTn id="33" dur="83" decel="50000">
                                          <p:stCondLst>
                                            <p:cond delay="834"/>
                                          </p:stCondLst>
                                        </p:cTn>
                                        <p:tgtEl>
                                          <p:spTgt spid="4"/>
                                        </p:tgtEl>
                                      </p:cBhvr>
                                      <p:to x="100000" y="100000"/>
                                    </p:animScale>
                                    <p:animScale>
                                      <p:cBhvr>
                                        <p:cTn id="34" dur="13">
                                          <p:stCondLst>
                                            <p:cond delay="904"/>
                                          </p:stCondLst>
                                        </p:cTn>
                                        <p:tgtEl>
                                          <p:spTgt spid="4"/>
                                        </p:tgtEl>
                                      </p:cBhvr>
                                      <p:to x="100000" y="95000"/>
                                    </p:animScale>
                                    <p:animScale>
                                      <p:cBhvr>
                                        <p:cTn id="35" dur="83" decel="50000">
                                          <p:stCondLst>
                                            <p:cond delay="917"/>
                                          </p:stCondLst>
                                        </p:cTn>
                                        <p:tgtEl>
                                          <p:spTgt spid="4"/>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8"/>
                                        </p:tgtEl>
                                        <p:attrNameLst>
                                          <p:attrName>style.visibility</p:attrName>
                                        </p:attrNameLst>
                                      </p:cBhvr>
                                      <p:to>
                                        <p:strVal val="visible"/>
                                      </p:to>
                                    </p:set>
                                    <p:anim calcmode="lin" valueType="num">
                                      <p:cBhvr additive="base">
                                        <p:cTn id="40" dur="1000" fill="hold"/>
                                        <p:tgtEl>
                                          <p:spTgt spid="18"/>
                                        </p:tgtEl>
                                        <p:attrNameLst>
                                          <p:attrName>ppt_x</p:attrName>
                                        </p:attrNameLst>
                                      </p:cBhvr>
                                      <p:tavLst>
                                        <p:tav tm="0">
                                          <p:val>
                                            <p:strVal val="#ppt_x"/>
                                          </p:val>
                                        </p:tav>
                                        <p:tav tm="100000">
                                          <p:val>
                                            <p:strVal val="#ppt_x"/>
                                          </p:val>
                                        </p:tav>
                                      </p:tavLst>
                                    </p:anim>
                                    <p:anim calcmode="lin" valueType="num">
                                      <p:cBhvr additive="base">
                                        <p:cTn id="41" dur="10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22"/>
                                        </p:tgtEl>
                                        <p:attrNameLst>
                                          <p:attrName>style.visibility</p:attrName>
                                        </p:attrNameLst>
                                      </p:cBhvr>
                                      <p:to>
                                        <p:strVal val="visible"/>
                                      </p:to>
                                    </p:set>
                                    <p:anim calcmode="lin" valueType="num">
                                      <p:cBhvr>
                                        <p:cTn id="46" dur="1000" fill="hold"/>
                                        <p:tgtEl>
                                          <p:spTgt spid="22"/>
                                        </p:tgtEl>
                                        <p:attrNameLst>
                                          <p:attrName>ppt_w</p:attrName>
                                        </p:attrNameLst>
                                      </p:cBhvr>
                                      <p:tavLst>
                                        <p:tav tm="0">
                                          <p:val>
                                            <p:fltVal val="0"/>
                                          </p:val>
                                        </p:tav>
                                        <p:tav tm="100000">
                                          <p:val>
                                            <p:strVal val="#ppt_w"/>
                                          </p:val>
                                        </p:tav>
                                      </p:tavLst>
                                    </p:anim>
                                    <p:anim calcmode="lin" valueType="num">
                                      <p:cBhvr>
                                        <p:cTn id="47" dur="1000" fill="hold"/>
                                        <p:tgtEl>
                                          <p:spTgt spid="22"/>
                                        </p:tgtEl>
                                        <p:attrNameLst>
                                          <p:attrName>ppt_h</p:attrName>
                                        </p:attrNameLst>
                                      </p:cBhvr>
                                      <p:tavLst>
                                        <p:tav tm="0">
                                          <p:val>
                                            <p:fltVal val="0"/>
                                          </p:val>
                                        </p:tav>
                                        <p:tav tm="100000">
                                          <p:val>
                                            <p:strVal val="#ppt_h"/>
                                          </p:val>
                                        </p:tav>
                                      </p:tavLst>
                                    </p:anim>
                                    <p:anim calcmode="lin" valueType="num">
                                      <p:cBhvr>
                                        <p:cTn id="48" dur="1000" fill="hold"/>
                                        <p:tgtEl>
                                          <p:spTgt spid="22"/>
                                        </p:tgtEl>
                                        <p:attrNameLst>
                                          <p:attrName>style.rotation</p:attrName>
                                        </p:attrNameLst>
                                      </p:cBhvr>
                                      <p:tavLst>
                                        <p:tav tm="0">
                                          <p:val>
                                            <p:fltVal val="90"/>
                                          </p:val>
                                        </p:tav>
                                        <p:tav tm="100000">
                                          <p:val>
                                            <p:fltVal val="0"/>
                                          </p:val>
                                        </p:tav>
                                      </p:tavLst>
                                    </p:anim>
                                    <p:animEffect transition="in" filter="fade">
                                      <p:cBhvr>
                                        <p:cTn id="49"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9" grpId="0"/>
      <p:bldP spid="16" grpId="0" animBg="1"/>
      <p:bldP spid="18" grpId="0" animBg="1"/>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42678" y="1074599"/>
            <a:ext cx="8357303" cy="5440502"/>
          </a:xfrm>
          <a:prstGeom prst="rect">
            <a:avLst/>
          </a:prstGeom>
        </p:spPr>
      </p:pic>
      <p:sp>
        <p:nvSpPr>
          <p:cNvPr id="1149" name="テキスト ボックス 8"/>
          <p:cNvSpPr txBox="1"/>
          <p:nvPr/>
        </p:nvSpPr>
        <p:spPr>
          <a:xfrm>
            <a:off x="93519" y="6355"/>
            <a:ext cx="8854718" cy="784830"/>
          </a:xfrm>
          <a:prstGeom prst="rect">
            <a:avLst/>
          </a:prstGeom>
          <a:noFill/>
        </p:spPr>
        <p:txBody>
          <a:bodyPr wrap="square" rtlCol="0">
            <a:spAutoFit/>
          </a:bodyPr>
          <a:lstStyle/>
          <a:p>
            <a:pPr algn="ctr"/>
            <a:r>
              <a:rPr lang="ja-JP" altLang="en-US" sz="4500" dirty="0" smtClean="0">
                <a:latin typeface="HGP創英角ｺﾞｼｯｸUB" pitchFamily="50" charset="-128"/>
                <a:ea typeface="HGP創英角ｺﾞｼｯｸUB" pitchFamily="50" charset="-128"/>
              </a:rPr>
              <a:t>家の中での事故</a:t>
            </a:r>
            <a:r>
              <a:rPr lang="ja-JP" altLang="en-US" sz="4500" dirty="0">
                <a:latin typeface="HGP創英角ｺﾞｼｯｸUB" pitchFamily="50" charset="-128"/>
                <a:ea typeface="HGP創英角ｺﾞｼｯｸUB" pitchFamily="50" charset="-128"/>
              </a:rPr>
              <a:t>③</a:t>
            </a:r>
            <a:endParaRPr kumimoji="1" lang="ja-JP" altLang="en-US" sz="4500" dirty="0">
              <a:latin typeface="HGP創英角ｺﾞｼｯｸUB" pitchFamily="50" charset="-128"/>
              <a:ea typeface="HGP創英角ｺﾞｼｯｸUB" pitchFamily="50" charset="-128"/>
            </a:endParaRPr>
          </a:p>
        </p:txBody>
      </p:sp>
      <p:sp>
        <p:nvSpPr>
          <p:cNvPr id="16" name="角丸四角形 15"/>
          <p:cNvSpPr/>
          <p:nvPr/>
        </p:nvSpPr>
        <p:spPr>
          <a:xfrm>
            <a:off x="182699" y="777165"/>
            <a:ext cx="6353183" cy="830598"/>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000" spc="-150" dirty="0">
                <a:latin typeface="HGP創英角ｺﾞｼｯｸUB" panose="020B0900000000000000" pitchFamily="50" charset="-128"/>
                <a:ea typeface="HGP創英角ｺﾞｼｯｸUB" panose="020B0900000000000000" pitchFamily="50" charset="-128"/>
              </a:rPr>
              <a:t>食物（餅・肉等）、薬等の包装</a:t>
            </a:r>
            <a:r>
              <a:rPr lang="ja-JP" altLang="en-US" sz="3000" spc="-150" dirty="0" smtClean="0">
                <a:latin typeface="HGP創英角ｺﾞｼｯｸUB" panose="020B0900000000000000" pitchFamily="50" charset="-128"/>
                <a:ea typeface="HGP創英角ｺﾞｼｯｸUB" panose="020B0900000000000000" pitchFamily="50" charset="-128"/>
              </a:rPr>
              <a:t>などによる</a:t>
            </a:r>
            <a:endParaRPr lang="ja-JP" altLang="en-US" sz="3000" spc="-150" dirty="0">
              <a:latin typeface="HGP創英角ｺﾞｼｯｸUB" panose="020B0900000000000000" pitchFamily="50" charset="-128"/>
              <a:ea typeface="HGP創英角ｺﾞｼｯｸUB" panose="020B0900000000000000" pitchFamily="50" charset="-128"/>
            </a:endParaRPr>
          </a:p>
        </p:txBody>
      </p:sp>
      <p:grpSp>
        <p:nvGrpSpPr>
          <p:cNvPr id="4" name="グループ化 3"/>
          <p:cNvGrpSpPr/>
          <p:nvPr/>
        </p:nvGrpSpPr>
        <p:grpSpPr>
          <a:xfrm>
            <a:off x="1035069" y="1380570"/>
            <a:ext cx="4388575" cy="2303779"/>
            <a:chOff x="2416679" y="2638425"/>
            <a:chExt cx="4388575" cy="2303779"/>
          </a:xfrm>
        </p:grpSpPr>
        <p:sp>
          <p:nvSpPr>
            <p:cNvPr id="3" name="爆発 1 2"/>
            <p:cNvSpPr/>
            <p:nvPr/>
          </p:nvSpPr>
          <p:spPr>
            <a:xfrm>
              <a:off x="2416679" y="2638425"/>
              <a:ext cx="4388575" cy="2303779"/>
            </a:xfrm>
            <a:prstGeom prst="irregularSeal1">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3407424" y="3156432"/>
              <a:ext cx="2507844" cy="1015663"/>
            </a:xfrm>
            <a:prstGeom prst="rect">
              <a:avLst/>
            </a:prstGeom>
            <a:noFill/>
          </p:spPr>
          <p:txBody>
            <a:bodyPr wrap="square" rtlCol="0">
              <a:spAutoFit/>
            </a:bodyPr>
            <a:lstStyle/>
            <a:p>
              <a:r>
                <a:rPr lang="ja-JP" altLang="en-US" sz="6000" b="1" spc="300" dirty="0" smtClean="0">
                  <a:solidFill>
                    <a:srgbClr val="FF0000"/>
                  </a:solidFill>
                  <a:latin typeface="HGP創英角ｺﾞｼｯｸUB" panose="020B0900000000000000" pitchFamily="50" charset="-128"/>
                  <a:ea typeface="HGP創英角ｺﾞｼｯｸUB" panose="020B0900000000000000" pitchFamily="50" charset="-128"/>
                </a:rPr>
                <a:t>窒　息</a:t>
              </a:r>
              <a:endParaRPr kumimoji="1" lang="ja-JP" altLang="en-US" sz="6000" b="1" spc="3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18" name="テキスト ボックス 17"/>
          <p:cNvSpPr txBox="1"/>
          <p:nvPr/>
        </p:nvSpPr>
        <p:spPr>
          <a:xfrm>
            <a:off x="737755" y="4954989"/>
            <a:ext cx="7148945" cy="1171796"/>
          </a:xfrm>
          <a:prstGeom prst="rect">
            <a:avLst/>
          </a:prstGeom>
          <a:solidFill>
            <a:schemeClr val="bg1"/>
          </a:solidFill>
        </p:spPr>
        <p:txBody>
          <a:bodyPr wrap="square" lIns="0" tIns="0" rIns="0" bIns="0" rtlCol="0">
            <a:spAutoFit/>
          </a:bodyPr>
          <a:lstStyle/>
          <a:p>
            <a:pPr>
              <a:lnSpc>
                <a:spcPts val="3200"/>
              </a:lnSpc>
            </a:pPr>
            <a:r>
              <a:rPr lang="ja-JP" altLang="en-US" sz="2000" dirty="0">
                <a:latin typeface="HGP創英角ｺﾞｼｯｸUB" panose="020B0900000000000000" pitchFamily="50" charset="-128"/>
                <a:ea typeface="HGP創英角ｺﾞｼｯｸUB" panose="020B0900000000000000" pitchFamily="50" charset="-128"/>
              </a:rPr>
              <a:t>■細かく調理。ゆっくりよく噛むことで窒息予防</a:t>
            </a:r>
          </a:p>
          <a:p>
            <a:pPr>
              <a:lnSpc>
                <a:spcPts val="3200"/>
              </a:lnSpc>
            </a:pPr>
            <a:r>
              <a:rPr lang="ja-JP" altLang="en-US" sz="2000" dirty="0">
                <a:latin typeface="HGP創英角ｺﾞｼｯｸUB" panose="020B0900000000000000" pitchFamily="50" charset="-128"/>
                <a:ea typeface="HGP創英角ｺﾞｼｯｸUB" panose="020B0900000000000000" pitchFamily="50" charset="-128"/>
              </a:rPr>
              <a:t>■お茶などの水分を取りながら食事をしましょう</a:t>
            </a:r>
          </a:p>
          <a:p>
            <a:pPr>
              <a:lnSpc>
                <a:spcPts val="3200"/>
              </a:lnSpc>
            </a:pPr>
            <a:r>
              <a:rPr lang="ja-JP" altLang="en-US" sz="2000" dirty="0">
                <a:latin typeface="HGP創英角ｺﾞｼｯｸUB" panose="020B0900000000000000" pitchFamily="50" charset="-128"/>
                <a:ea typeface="HGP創英角ｺﾞｼｯｸUB" panose="020B0900000000000000" pitchFamily="50" charset="-128"/>
              </a:rPr>
              <a:t>■急に話しかけて、あわてさせないように気をつけましょう</a:t>
            </a:r>
          </a:p>
        </p:txBody>
      </p:sp>
      <p:sp>
        <p:nvSpPr>
          <p:cNvPr id="22" name="縦巻き 21"/>
          <p:cNvSpPr/>
          <p:nvPr/>
        </p:nvSpPr>
        <p:spPr>
          <a:xfrm rot="1200119">
            <a:off x="7204437" y="1422678"/>
            <a:ext cx="1075248" cy="4701256"/>
          </a:xfrm>
          <a:prstGeom prst="verticalScroll">
            <a:avLst>
              <a:gd name="adj" fmla="val 12186"/>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3500" spc="-90" dirty="0" smtClean="0">
                <a:solidFill>
                  <a:schemeClr val="tx1"/>
                </a:solidFill>
                <a:latin typeface="HGP創英角ｺﾞｼｯｸUB" pitchFamily="50" charset="-128"/>
                <a:ea typeface="HGP創英角ｺﾞｼｯｸUB" pitchFamily="50" charset="-128"/>
              </a:rPr>
              <a:t>こんな事故に要注意！</a:t>
            </a:r>
            <a:endParaRPr lang="en-US" altLang="ja-JP" sz="3500" spc="-90" dirty="0">
              <a:solidFill>
                <a:schemeClr val="tx1"/>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587706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49"/>
                                        </p:tgtEl>
                                        <p:attrNameLst>
                                          <p:attrName>style.visibility</p:attrName>
                                        </p:attrNameLst>
                                      </p:cBhvr>
                                      <p:to>
                                        <p:strVal val="visible"/>
                                      </p:to>
                                    </p:set>
                                    <p:animEffect transition="in" filter="fade">
                                      <p:cBhvr>
                                        <p:cTn id="7" dur="1000"/>
                                        <p:tgtEl>
                                          <p:spTgt spid="114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10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1000" fill="hold"/>
                                        <p:tgtEl>
                                          <p:spTgt spid="4"/>
                                        </p:tgtEl>
                                        <p:attrNameLst>
                                          <p:attrName>ppt_w</p:attrName>
                                        </p:attrNameLst>
                                      </p:cBhvr>
                                      <p:tavLst>
                                        <p:tav tm="0">
                                          <p:val>
                                            <p:fltVal val="0"/>
                                          </p:val>
                                        </p:tav>
                                        <p:tav tm="100000">
                                          <p:val>
                                            <p:strVal val="#ppt_w"/>
                                          </p:val>
                                        </p:tav>
                                      </p:tavLst>
                                    </p:anim>
                                    <p:anim calcmode="lin" valueType="num">
                                      <p:cBhvr>
                                        <p:cTn id="23" dur="1000" fill="hold"/>
                                        <p:tgtEl>
                                          <p:spTgt spid="4"/>
                                        </p:tgtEl>
                                        <p:attrNameLst>
                                          <p:attrName>ppt_h</p:attrName>
                                        </p:attrNameLst>
                                      </p:cBhvr>
                                      <p:tavLst>
                                        <p:tav tm="0">
                                          <p:val>
                                            <p:fltVal val="0"/>
                                          </p:val>
                                        </p:tav>
                                        <p:tav tm="100000">
                                          <p:val>
                                            <p:strVal val="#ppt_h"/>
                                          </p:val>
                                        </p:tav>
                                      </p:tavLst>
                                    </p:anim>
                                    <p:animEffect transition="in" filter="fade">
                                      <p:cBhvr>
                                        <p:cTn id="24" dur="10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32" presetClass="emph" presetSubtype="0" fill="hold" nodeType="clickEffect">
                                  <p:stCondLst>
                                    <p:cond delay="0"/>
                                  </p:stCondLst>
                                  <p:childTnLst>
                                    <p:animRot by="120000">
                                      <p:cBhvr>
                                        <p:cTn id="28" dur="100" fill="hold">
                                          <p:stCondLst>
                                            <p:cond delay="0"/>
                                          </p:stCondLst>
                                        </p:cTn>
                                        <p:tgtEl>
                                          <p:spTgt spid="4"/>
                                        </p:tgtEl>
                                        <p:attrNameLst>
                                          <p:attrName>r</p:attrName>
                                        </p:attrNameLst>
                                      </p:cBhvr>
                                    </p:animRot>
                                    <p:animRot by="-240000">
                                      <p:cBhvr>
                                        <p:cTn id="29" dur="200" fill="hold">
                                          <p:stCondLst>
                                            <p:cond delay="200"/>
                                          </p:stCondLst>
                                        </p:cTn>
                                        <p:tgtEl>
                                          <p:spTgt spid="4"/>
                                        </p:tgtEl>
                                        <p:attrNameLst>
                                          <p:attrName>r</p:attrName>
                                        </p:attrNameLst>
                                      </p:cBhvr>
                                    </p:animRot>
                                    <p:animRot by="240000">
                                      <p:cBhvr>
                                        <p:cTn id="30" dur="200" fill="hold">
                                          <p:stCondLst>
                                            <p:cond delay="400"/>
                                          </p:stCondLst>
                                        </p:cTn>
                                        <p:tgtEl>
                                          <p:spTgt spid="4"/>
                                        </p:tgtEl>
                                        <p:attrNameLst>
                                          <p:attrName>r</p:attrName>
                                        </p:attrNameLst>
                                      </p:cBhvr>
                                    </p:animRot>
                                    <p:animRot by="-240000">
                                      <p:cBhvr>
                                        <p:cTn id="31" dur="200" fill="hold">
                                          <p:stCondLst>
                                            <p:cond delay="600"/>
                                          </p:stCondLst>
                                        </p:cTn>
                                        <p:tgtEl>
                                          <p:spTgt spid="4"/>
                                        </p:tgtEl>
                                        <p:attrNameLst>
                                          <p:attrName>r</p:attrName>
                                        </p:attrNameLst>
                                      </p:cBhvr>
                                    </p:animRot>
                                    <p:animRot by="120000">
                                      <p:cBhvr>
                                        <p:cTn id="32" dur="200" fill="hold">
                                          <p:stCondLst>
                                            <p:cond delay="800"/>
                                          </p:stCondLst>
                                        </p:cTn>
                                        <p:tgtEl>
                                          <p:spTgt spid="4"/>
                                        </p:tgtEl>
                                        <p:attrNameLst>
                                          <p:attrName>r</p:attrName>
                                        </p:attrNameLst>
                                      </p:cBhvr>
                                    </p:animRo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1000" fill="hold"/>
                                        <p:tgtEl>
                                          <p:spTgt spid="18"/>
                                        </p:tgtEl>
                                        <p:attrNameLst>
                                          <p:attrName>ppt_x</p:attrName>
                                        </p:attrNameLst>
                                      </p:cBhvr>
                                      <p:tavLst>
                                        <p:tav tm="0">
                                          <p:val>
                                            <p:strVal val="#ppt_x"/>
                                          </p:val>
                                        </p:tav>
                                        <p:tav tm="100000">
                                          <p:val>
                                            <p:strVal val="#ppt_x"/>
                                          </p:val>
                                        </p:tav>
                                      </p:tavLst>
                                    </p:anim>
                                    <p:anim calcmode="lin" valueType="num">
                                      <p:cBhvr additive="base">
                                        <p:cTn id="38" dur="10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5"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fade">
                                      <p:cBhvr>
                                        <p:cTn id="43" dur="1000"/>
                                        <p:tgtEl>
                                          <p:spTgt spid="22"/>
                                        </p:tgtEl>
                                      </p:cBhvr>
                                    </p:animEffect>
                                    <p:anim calcmode="lin" valueType="num">
                                      <p:cBhvr>
                                        <p:cTn id="44" dur="1000" fill="hold"/>
                                        <p:tgtEl>
                                          <p:spTgt spid="22"/>
                                        </p:tgtEl>
                                        <p:attrNameLst>
                                          <p:attrName>ppt_w</p:attrName>
                                        </p:attrNameLst>
                                      </p:cBhvr>
                                      <p:tavLst>
                                        <p:tav tm="0" fmla="#ppt_w*sin(2.5*pi*$)">
                                          <p:val>
                                            <p:fltVal val="0"/>
                                          </p:val>
                                        </p:tav>
                                        <p:tav tm="100000">
                                          <p:val>
                                            <p:fltVal val="1"/>
                                          </p:val>
                                        </p:tav>
                                      </p:tavLst>
                                    </p:anim>
                                    <p:anim calcmode="lin" valueType="num">
                                      <p:cBhvr>
                                        <p:cTn id="45" dur="1000" fill="hold"/>
                                        <p:tgtEl>
                                          <p:spTgt spid="2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9" grpId="0"/>
      <p:bldP spid="16" grpId="0" animBg="1"/>
      <p:bldP spid="18" grpId="0" animBg="1"/>
      <p:bldP spid="2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58826" y="1057382"/>
            <a:ext cx="8578190" cy="4954333"/>
          </a:xfrm>
          <a:prstGeom prst="rect">
            <a:avLst/>
          </a:prstGeom>
        </p:spPr>
      </p:pic>
      <p:sp>
        <p:nvSpPr>
          <p:cNvPr id="1149" name="テキスト ボックス 8"/>
          <p:cNvSpPr txBox="1"/>
          <p:nvPr/>
        </p:nvSpPr>
        <p:spPr>
          <a:xfrm>
            <a:off x="93519" y="6355"/>
            <a:ext cx="8854718" cy="784830"/>
          </a:xfrm>
          <a:prstGeom prst="rect">
            <a:avLst/>
          </a:prstGeom>
          <a:noFill/>
        </p:spPr>
        <p:txBody>
          <a:bodyPr wrap="square" rtlCol="0">
            <a:spAutoFit/>
          </a:bodyPr>
          <a:lstStyle/>
          <a:p>
            <a:pPr algn="ctr"/>
            <a:r>
              <a:rPr lang="ja-JP" altLang="en-US" sz="4500" dirty="0" smtClean="0">
                <a:latin typeface="HGP創英角ｺﾞｼｯｸUB" pitchFamily="50" charset="-128"/>
                <a:ea typeface="HGP創英角ｺﾞｼｯｸUB" pitchFamily="50" charset="-128"/>
              </a:rPr>
              <a:t>家の中での事故④</a:t>
            </a:r>
            <a:endParaRPr kumimoji="1" lang="ja-JP" altLang="en-US" sz="4500" dirty="0">
              <a:latin typeface="HGP創英角ｺﾞｼｯｸUB" pitchFamily="50" charset="-128"/>
              <a:ea typeface="HGP創英角ｺﾞｼｯｸUB" pitchFamily="50" charset="-128"/>
            </a:endParaRPr>
          </a:p>
        </p:txBody>
      </p:sp>
      <p:sp>
        <p:nvSpPr>
          <p:cNvPr id="16" name="角丸四角形 15"/>
          <p:cNvSpPr/>
          <p:nvPr/>
        </p:nvSpPr>
        <p:spPr>
          <a:xfrm>
            <a:off x="182699" y="777165"/>
            <a:ext cx="4503601" cy="830598"/>
          </a:xfrm>
          <a:prstGeom prst="roundRect">
            <a:avLst>
              <a:gd name="adj" fmla="val 50000"/>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000" spc="-150" dirty="0">
                <a:latin typeface="HGP創英角ｺﾞｼｯｸUB" panose="020B0900000000000000" pitchFamily="50" charset="-128"/>
                <a:ea typeface="HGP創英角ｺﾞｼｯｸUB" panose="020B0900000000000000" pitchFamily="50" charset="-128"/>
              </a:rPr>
              <a:t>家具、人、柱、ドア</a:t>
            </a:r>
            <a:r>
              <a:rPr lang="ja-JP" altLang="en-US" sz="3000" spc="-150" dirty="0" smtClean="0">
                <a:latin typeface="HGP創英角ｺﾞｼｯｸUB" panose="020B0900000000000000" pitchFamily="50" charset="-128"/>
                <a:ea typeface="HGP創英角ｺﾞｼｯｸUB" panose="020B0900000000000000" pitchFamily="50" charset="-128"/>
              </a:rPr>
              <a:t>などに</a:t>
            </a:r>
            <a:endParaRPr lang="ja-JP" altLang="en-US" sz="3000" spc="-150" dirty="0">
              <a:latin typeface="HGP創英角ｺﾞｼｯｸUB" panose="020B0900000000000000" pitchFamily="50" charset="-128"/>
              <a:ea typeface="HGP創英角ｺﾞｼｯｸUB" panose="020B0900000000000000" pitchFamily="50" charset="-128"/>
            </a:endParaRPr>
          </a:p>
        </p:txBody>
      </p:sp>
      <p:grpSp>
        <p:nvGrpSpPr>
          <p:cNvPr id="4" name="グループ化 3"/>
          <p:cNvGrpSpPr/>
          <p:nvPr/>
        </p:nvGrpSpPr>
        <p:grpSpPr>
          <a:xfrm>
            <a:off x="1035069" y="1380570"/>
            <a:ext cx="4388575" cy="2303779"/>
            <a:chOff x="2416679" y="2638425"/>
            <a:chExt cx="4388575" cy="2303779"/>
          </a:xfrm>
        </p:grpSpPr>
        <p:sp>
          <p:nvSpPr>
            <p:cNvPr id="3" name="爆発 1 2"/>
            <p:cNvSpPr/>
            <p:nvPr/>
          </p:nvSpPr>
          <p:spPr>
            <a:xfrm>
              <a:off x="2416679" y="2638425"/>
              <a:ext cx="4388575" cy="2303779"/>
            </a:xfrm>
            <a:prstGeom prst="irregularSeal1">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3192400" y="3274484"/>
              <a:ext cx="2837131" cy="861774"/>
            </a:xfrm>
            <a:prstGeom prst="rect">
              <a:avLst/>
            </a:prstGeom>
            <a:noFill/>
          </p:spPr>
          <p:txBody>
            <a:bodyPr wrap="square" rtlCol="0">
              <a:spAutoFit/>
            </a:bodyPr>
            <a:lstStyle/>
            <a:p>
              <a:r>
                <a:rPr lang="ja-JP" altLang="en-US" sz="5000" b="1" spc="300" dirty="0" smtClean="0">
                  <a:solidFill>
                    <a:srgbClr val="FF0000"/>
                  </a:solidFill>
                  <a:latin typeface="HGP創英角ｺﾞｼｯｸUB" panose="020B0900000000000000" pitchFamily="50" charset="-128"/>
                  <a:ea typeface="HGP創英角ｺﾞｼｯｸUB" panose="020B0900000000000000" pitchFamily="50" charset="-128"/>
                </a:rPr>
                <a:t>ぶつかる</a:t>
              </a:r>
              <a:endParaRPr kumimoji="1" lang="ja-JP" altLang="en-US" sz="5000" b="1" spc="3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18" name="テキスト ボックス 17"/>
          <p:cNvSpPr txBox="1"/>
          <p:nvPr/>
        </p:nvSpPr>
        <p:spPr>
          <a:xfrm>
            <a:off x="593116" y="5242892"/>
            <a:ext cx="7148945" cy="1171796"/>
          </a:xfrm>
          <a:prstGeom prst="rect">
            <a:avLst/>
          </a:prstGeom>
          <a:solidFill>
            <a:schemeClr val="bg1"/>
          </a:solidFill>
        </p:spPr>
        <p:txBody>
          <a:bodyPr wrap="square" lIns="0" tIns="0" rIns="0" bIns="0" rtlCol="0">
            <a:spAutoFit/>
          </a:bodyPr>
          <a:lstStyle/>
          <a:p>
            <a:pPr>
              <a:lnSpc>
                <a:spcPts val="3200"/>
              </a:lnSpc>
            </a:pPr>
            <a:r>
              <a:rPr lang="ja-JP" altLang="en-US" sz="2000" dirty="0">
                <a:latin typeface="HGP創英角ｺﾞｼｯｸUB" panose="020B0900000000000000" pitchFamily="50" charset="-128"/>
                <a:ea typeface="HGP創英角ｺﾞｼｯｸUB" panose="020B0900000000000000" pitchFamily="50" charset="-128"/>
              </a:rPr>
              <a:t>■慌てず、周りをよく見て行動しましょう</a:t>
            </a:r>
          </a:p>
          <a:p>
            <a:pPr>
              <a:lnSpc>
                <a:spcPts val="3200"/>
              </a:lnSpc>
            </a:pPr>
            <a:r>
              <a:rPr lang="ja-JP" altLang="en-US" sz="2000" dirty="0">
                <a:latin typeface="HGP創英角ｺﾞｼｯｸUB" panose="020B0900000000000000" pitchFamily="50" charset="-128"/>
                <a:ea typeface="HGP創英角ｺﾞｼｯｸUB" panose="020B0900000000000000" pitchFamily="50" charset="-128"/>
              </a:rPr>
              <a:t>■通路などに物を置かないようにしましょう</a:t>
            </a:r>
          </a:p>
          <a:p>
            <a:pPr>
              <a:lnSpc>
                <a:spcPts val="3200"/>
              </a:lnSpc>
            </a:pPr>
            <a:r>
              <a:rPr lang="ja-JP" altLang="en-US" sz="2000" dirty="0">
                <a:latin typeface="HGP創英角ｺﾞｼｯｸUB" panose="020B0900000000000000" pitchFamily="50" charset="-128"/>
                <a:ea typeface="HGP創英角ｺﾞｼｯｸUB" panose="020B0900000000000000" pitchFamily="50" charset="-128"/>
              </a:rPr>
              <a:t>■暗いところは十分な明るさを確保しましょう</a:t>
            </a:r>
          </a:p>
        </p:txBody>
      </p:sp>
      <p:sp>
        <p:nvSpPr>
          <p:cNvPr id="22" name="縦巻き 21"/>
          <p:cNvSpPr/>
          <p:nvPr/>
        </p:nvSpPr>
        <p:spPr>
          <a:xfrm rot="20097178">
            <a:off x="4599716" y="660968"/>
            <a:ext cx="1075248" cy="4701256"/>
          </a:xfrm>
          <a:prstGeom prst="verticalScroll">
            <a:avLst>
              <a:gd name="adj" fmla="val 12186"/>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3500" spc="-90" dirty="0" smtClean="0">
                <a:solidFill>
                  <a:schemeClr val="tx1"/>
                </a:solidFill>
                <a:latin typeface="HGP創英角ｺﾞｼｯｸUB" pitchFamily="50" charset="-128"/>
                <a:ea typeface="HGP創英角ｺﾞｼｯｸUB" pitchFamily="50" charset="-128"/>
              </a:rPr>
              <a:t>こんな事故に要注意！</a:t>
            </a:r>
            <a:endParaRPr lang="en-US" altLang="ja-JP" sz="3500" spc="-90" dirty="0">
              <a:solidFill>
                <a:schemeClr val="tx1"/>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1677121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49"/>
                                        </p:tgtEl>
                                        <p:attrNameLst>
                                          <p:attrName>style.visibility</p:attrName>
                                        </p:attrNameLst>
                                      </p:cBhvr>
                                      <p:to>
                                        <p:strVal val="visible"/>
                                      </p:to>
                                    </p:set>
                                    <p:animEffect transition="in" filter="fade">
                                      <p:cBhvr>
                                        <p:cTn id="7" dur="1000"/>
                                        <p:tgtEl>
                                          <p:spTgt spid="114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10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9"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1000" fill="hold"/>
                                        <p:tgtEl>
                                          <p:spTgt spid="4"/>
                                        </p:tgtEl>
                                        <p:attrNameLst>
                                          <p:attrName>ppt_x</p:attrName>
                                        </p:attrNameLst>
                                      </p:cBhvr>
                                      <p:tavLst>
                                        <p:tav tm="0">
                                          <p:val>
                                            <p:strVal val="0-#ppt_w/2"/>
                                          </p:val>
                                        </p:tav>
                                        <p:tav tm="100000">
                                          <p:val>
                                            <p:strVal val="#ppt_x"/>
                                          </p:val>
                                        </p:tav>
                                      </p:tavLst>
                                    </p:anim>
                                    <p:anim calcmode="lin" valueType="num">
                                      <p:cBhvr additive="base">
                                        <p:cTn id="23" dur="10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additive="base">
                                        <p:cTn id="28" dur="1000" fill="hold"/>
                                        <p:tgtEl>
                                          <p:spTgt spid="18"/>
                                        </p:tgtEl>
                                        <p:attrNameLst>
                                          <p:attrName>ppt_x</p:attrName>
                                        </p:attrNameLst>
                                      </p:cBhvr>
                                      <p:tavLst>
                                        <p:tav tm="0">
                                          <p:val>
                                            <p:strVal val="#ppt_x"/>
                                          </p:val>
                                        </p:tav>
                                        <p:tav tm="100000">
                                          <p:val>
                                            <p:strVal val="#ppt_x"/>
                                          </p:val>
                                        </p:tav>
                                      </p:tavLst>
                                    </p:anim>
                                    <p:anim calcmode="lin" valueType="num">
                                      <p:cBhvr additive="base">
                                        <p:cTn id="29" dur="10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6" presetClass="entr" presetSubtype="0" fill="hold" grpId="0" nodeType="click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wipe(down)">
                                      <p:cBhvr>
                                        <p:cTn id="34" dur="291">
                                          <p:stCondLst>
                                            <p:cond delay="0"/>
                                          </p:stCondLst>
                                        </p:cTn>
                                        <p:tgtEl>
                                          <p:spTgt spid="22"/>
                                        </p:tgtEl>
                                      </p:cBhvr>
                                    </p:animEffect>
                                    <p:anim calcmode="lin" valueType="num">
                                      <p:cBhvr>
                                        <p:cTn id="35" dur="91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36" dur="333"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37" dur="333" tmFilter="0, 0; 0.125,0.2665; 0.25,0.4; 0.375,0.465; 0.5,0.5;  0.625,0.535; 0.75,0.6; 0.875,0.7335; 1,1">
                                          <p:stCondLst>
                                            <p:cond delay="333"/>
                                          </p:stCondLst>
                                        </p:cTn>
                                        <p:tgtEl>
                                          <p:spTgt spid="22"/>
                                        </p:tgtEl>
                                        <p:attrNameLst>
                                          <p:attrName>ppt_y</p:attrName>
                                        </p:attrNameLst>
                                      </p:cBhvr>
                                      <p:tavLst>
                                        <p:tav tm="0" fmla="#ppt_y-sin(pi*$)/9">
                                          <p:val>
                                            <p:fltVal val="0"/>
                                          </p:val>
                                        </p:tav>
                                        <p:tav tm="100000">
                                          <p:val>
                                            <p:fltVal val="1"/>
                                          </p:val>
                                        </p:tav>
                                      </p:tavLst>
                                    </p:anim>
                                    <p:anim calcmode="lin" valueType="num">
                                      <p:cBhvr>
                                        <p:cTn id="38" dur="166" tmFilter="0, 0; 0.125,0.2665; 0.25,0.4; 0.375,0.465; 0.5,0.5;  0.625,0.535; 0.75,0.6; 0.875,0.7335; 1,1">
                                          <p:stCondLst>
                                            <p:cond delay="663"/>
                                          </p:stCondLst>
                                        </p:cTn>
                                        <p:tgtEl>
                                          <p:spTgt spid="22"/>
                                        </p:tgtEl>
                                        <p:attrNameLst>
                                          <p:attrName>ppt_y</p:attrName>
                                        </p:attrNameLst>
                                      </p:cBhvr>
                                      <p:tavLst>
                                        <p:tav tm="0" fmla="#ppt_y-sin(pi*$)/27">
                                          <p:val>
                                            <p:fltVal val="0"/>
                                          </p:val>
                                        </p:tav>
                                        <p:tav tm="100000">
                                          <p:val>
                                            <p:fltVal val="1"/>
                                          </p:val>
                                        </p:tav>
                                      </p:tavLst>
                                    </p:anim>
                                    <p:anim calcmode="lin" valueType="num">
                                      <p:cBhvr>
                                        <p:cTn id="39" dur="82" tmFilter="0, 0; 0.125,0.2665; 0.25,0.4; 0.375,0.465; 0.5,0.5;  0.625,0.535; 0.75,0.6; 0.875,0.7335; 1,1">
                                          <p:stCondLst>
                                            <p:cond delay="830"/>
                                          </p:stCondLst>
                                        </p:cTn>
                                        <p:tgtEl>
                                          <p:spTgt spid="22"/>
                                        </p:tgtEl>
                                        <p:attrNameLst>
                                          <p:attrName>ppt_y</p:attrName>
                                        </p:attrNameLst>
                                      </p:cBhvr>
                                      <p:tavLst>
                                        <p:tav tm="0" fmla="#ppt_y-sin(pi*$)/81">
                                          <p:val>
                                            <p:fltVal val="0"/>
                                          </p:val>
                                        </p:tav>
                                        <p:tav tm="100000">
                                          <p:val>
                                            <p:fltVal val="1"/>
                                          </p:val>
                                        </p:tav>
                                      </p:tavLst>
                                    </p:anim>
                                    <p:animScale>
                                      <p:cBhvr>
                                        <p:cTn id="40" dur="12">
                                          <p:stCondLst>
                                            <p:cond delay="325"/>
                                          </p:stCondLst>
                                        </p:cTn>
                                        <p:tgtEl>
                                          <p:spTgt spid="22"/>
                                        </p:tgtEl>
                                      </p:cBhvr>
                                      <p:to x="100000" y="60000"/>
                                    </p:animScale>
                                    <p:animScale>
                                      <p:cBhvr>
                                        <p:cTn id="41" dur="82" decel="50000">
                                          <p:stCondLst>
                                            <p:cond delay="339"/>
                                          </p:stCondLst>
                                        </p:cTn>
                                        <p:tgtEl>
                                          <p:spTgt spid="22"/>
                                        </p:tgtEl>
                                      </p:cBhvr>
                                      <p:to x="100000" y="100000"/>
                                    </p:animScale>
                                    <p:animScale>
                                      <p:cBhvr>
                                        <p:cTn id="42" dur="12">
                                          <p:stCondLst>
                                            <p:cond delay="657"/>
                                          </p:stCondLst>
                                        </p:cTn>
                                        <p:tgtEl>
                                          <p:spTgt spid="22"/>
                                        </p:tgtEl>
                                      </p:cBhvr>
                                      <p:to x="100000" y="80000"/>
                                    </p:animScale>
                                    <p:animScale>
                                      <p:cBhvr>
                                        <p:cTn id="43" dur="82" decel="50000">
                                          <p:stCondLst>
                                            <p:cond delay="669"/>
                                          </p:stCondLst>
                                        </p:cTn>
                                        <p:tgtEl>
                                          <p:spTgt spid="22"/>
                                        </p:tgtEl>
                                      </p:cBhvr>
                                      <p:to x="100000" y="100000"/>
                                    </p:animScale>
                                    <p:animScale>
                                      <p:cBhvr>
                                        <p:cTn id="44" dur="12">
                                          <p:stCondLst>
                                            <p:cond delay="822"/>
                                          </p:stCondLst>
                                        </p:cTn>
                                        <p:tgtEl>
                                          <p:spTgt spid="22"/>
                                        </p:tgtEl>
                                      </p:cBhvr>
                                      <p:to x="100000" y="90000"/>
                                    </p:animScale>
                                    <p:animScale>
                                      <p:cBhvr>
                                        <p:cTn id="45" dur="82" decel="50000">
                                          <p:stCondLst>
                                            <p:cond delay="836"/>
                                          </p:stCondLst>
                                        </p:cTn>
                                        <p:tgtEl>
                                          <p:spTgt spid="22"/>
                                        </p:tgtEl>
                                      </p:cBhvr>
                                      <p:to x="100000" y="100000"/>
                                    </p:animScale>
                                    <p:animScale>
                                      <p:cBhvr>
                                        <p:cTn id="46" dur="12">
                                          <p:stCondLst>
                                            <p:cond delay="906"/>
                                          </p:stCondLst>
                                        </p:cTn>
                                        <p:tgtEl>
                                          <p:spTgt spid="22"/>
                                        </p:tgtEl>
                                      </p:cBhvr>
                                      <p:to x="100000" y="95000"/>
                                    </p:animScale>
                                    <p:animScale>
                                      <p:cBhvr>
                                        <p:cTn id="47" dur="82" decel="50000">
                                          <p:stCondLst>
                                            <p:cond delay="918"/>
                                          </p:stCondLst>
                                        </p:cTn>
                                        <p:tgtEl>
                                          <p:spTgt spid="2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9" grpId="0"/>
      <p:bldP spid="16" grpId="0" animBg="1"/>
      <p:bldP spid="18" grpId="0" animBg="1"/>
      <p:bldP spid="2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8" name="角丸四角形 5"/>
          <p:cNvSpPr/>
          <p:nvPr/>
        </p:nvSpPr>
        <p:spPr>
          <a:xfrm>
            <a:off x="455696" y="244549"/>
            <a:ext cx="8352928" cy="6385654"/>
          </a:xfrm>
          <a:prstGeom prst="roundRect">
            <a:avLst>
              <a:gd name="adj" fmla="val 6379"/>
            </a:avLst>
          </a:prstGeom>
          <a:no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3600" spc="-90" dirty="0" smtClean="0">
                <a:solidFill>
                  <a:schemeClr val="tx1"/>
                </a:solidFill>
                <a:latin typeface="HGP創英角ｺﾞｼｯｸUB" pitchFamily="50" charset="-128"/>
                <a:ea typeface="HGP創英角ｺﾞｼｯｸUB" pitchFamily="50" charset="-128"/>
              </a:rPr>
              <a:t>　　　　　　　　　　</a:t>
            </a:r>
            <a:endParaRPr lang="en-US" altLang="ja-JP" sz="3600" spc="-90" dirty="0">
              <a:solidFill>
                <a:schemeClr val="tx1"/>
              </a:solidFill>
              <a:latin typeface="HGP創英角ｺﾞｼｯｸUB" pitchFamily="50" charset="-128"/>
              <a:ea typeface="HGP創英角ｺﾞｼｯｸUB" pitchFamily="50" charset="-128"/>
            </a:endParaRPr>
          </a:p>
          <a:p>
            <a:r>
              <a:rPr lang="ja-JP" altLang="en-US" sz="3600" spc="-90" dirty="0" smtClean="0">
                <a:solidFill>
                  <a:schemeClr val="tx1"/>
                </a:solidFill>
                <a:latin typeface="HGP創英角ｺﾞｼｯｸUB" pitchFamily="50" charset="-128"/>
                <a:ea typeface="HGP創英角ｺﾞｼｯｸUB" pitchFamily="50" charset="-128"/>
              </a:rPr>
              <a:t>　</a:t>
            </a:r>
            <a:endParaRPr lang="ja-JP" altLang="en-US" sz="3600" spc="-90" dirty="0">
              <a:solidFill>
                <a:schemeClr val="tx1"/>
              </a:solidFill>
              <a:latin typeface="HGP創英角ｺﾞｼｯｸUB" pitchFamily="50" charset="-128"/>
              <a:ea typeface="HGP創英角ｺﾞｼｯｸUB" pitchFamily="50" charset="-128"/>
            </a:endParaRPr>
          </a:p>
        </p:txBody>
      </p:sp>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13492" y="5038566"/>
            <a:ext cx="1019725" cy="1508344"/>
          </a:xfrm>
          <a:prstGeom prst="rect">
            <a:avLst/>
          </a:prstGeom>
        </p:spPr>
      </p:pic>
      <p:sp>
        <p:nvSpPr>
          <p:cNvPr id="7" name="正方形/長方形 6"/>
          <p:cNvSpPr/>
          <p:nvPr/>
        </p:nvSpPr>
        <p:spPr>
          <a:xfrm>
            <a:off x="658874" y="3392390"/>
            <a:ext cx="7709236" cy="11536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3800" spc="-90" dirty="0" smtClean="0">
                <a:solidFill>
                  <a:prstClr val="black"/>
                </a:solidFill>
                <a:latin typeface="HGP創英角ｺﾞｼｯｸUB" pitchFamily="50" charset="-128"/>
                <a:ea typeface="HGP創英角ｺﾞｼｯｸUB" pitchFamily="50" charset="-128"/>
              </a:rPr>
              <a:t>みんなで協力し、家の中での事故を無くしましょう。</a:t>
            </a:r>
            <a:endParaRPr kumimoji="1" lang="ja-JP" altLang="en-US" dirty="0"/>
          </a:p>
        </p:txBody>
      </p:sp>
      <p:sp>
        <p:nvSpPr>
          <p:cNvPr id="9" name="正方形/長方形 8"/>
          <p:cNvSpPr/>
          <p:nvPr/>
        </p:nvSpPr>
        <p:spPr>
          <a:xfrm>
            <a:off x="658874" y="992555"/>
            <a:ext cx="8072918" cy="12408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3800" spc="-90" dirty="0" smtClean="0">
                <a:solidFill>
                  <a:prstClr val="black"/>
                </a:solidFill>
                <a:latin typeface="HGP創英角ｺﾞｼｯｸUB" pitchFamily="50" charset="-128"/>
                <a:ea typeface="HGP創英角ｺﾞｼｯｸUB" pitchFamily="50" charset="-128"/>
              </a:rPr>
              <a:t>このように家の中にも</a:t>
            </a:r>
            <a:r>
              <a:rPr lang="ja-JP" altLang="en-US" sz="3800" spc="-90" dirty="0">
                <a:solidFill>
                  <a:prstClr val="black"/>
                </a:solidFill>
                <a:latin typeface="HGP創英角ｺﾞｼｯｸUB" pitchFamily="50" charset="-128"/>
                <a:ea typeface="HGP創英角ｺﾞｼｯｸUB" pitchFamily="50" charset="-128"/>
              </a:rPr>
              <a:t>色々</a:t>
            </a:r>
            <a:r>
              <a:rPr lang="ja-JP" altLang="en-US" sz="3800" spc="-90" dirty="0" smtClean="0">
                <a:solidFill>
                  <a:prstClr val="black"/>
                </a:solidFill>
                <a:latin typeface="HGP創英角ｺﾞｼｯｸUB" pitchFamily="50" charset="-128"/>
                <a:ea typeface="HGP創英角ｺﾞｼｯｸUB" pitchFamily="50" charset="-128"/>
              </a:rPr>
              <a:t>な</a:t>
            </a:r>
            <a:r>
              <a:rPr lang="ja-JP" altLang="en-US" sz="3800" spc="-90" dirty="0">
                <a:solidFill>
                  <a:prstClr val="black"/>
                </a:solidFill>
                <a:latin typeface="HGP創英角ｺﾞｼｯｸUB" pitchFamily="50" charset="-128"/>
                <a:ea typeface="HGP創英角ｺﾞｼｯｸUB" pitchFamily="50" charset="-128"/>
              </a:rPr>
              <a:t>危険</a:t>
            </a:r>
            <a:r>
              <a:rPr lang="ja-JP" altLang="en-US" sz="3800" spc="-90" dirty="0" smtClean="0">
                <a:solidFill>
                  <a:prstClr val="black"/>
                </a:solidFill>
                <a:latin typeface="HGP創英角ｺﾞｼｯｸUB" pitchFamily="50" charset="-128"/>
                <a:ea typeface="HGP創英角ｺﾞｼｯｸUB" pitchFamily="50" charset="-128"/>
              </a:rPr>
              <a:t>があります。</a:t>
            </a:r>
            <a:endParaRPr kumimoji="1" lang="ja-JP" altLang="en-US" dirty="0"/>
          </a:p>
        </p:txBody>
      </p:sp>
      <p:sp>
        <p:nvSpPr>
          <p:cNvPr id="10" name="正方形/長方形 9"/>
          <p:cNvSpPr/>
          <p:nvPr/>
        </p:nvSpPr>
        <p:spPr>
          <a:xfrm>
            <a:off x="658874" y="2233454"/>
            <a:ext cx="8072918" cy="10693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3800" spc="-90" dirty="0" smtClean="0">
                <a:solidFill>
                  <a:prstClr val="black"/>
                </a:solidFill>
                <a:latin typeface="HGP創英角ｺﾞｼｯｸUB" pitchFamily="50" charset="-128"/>
                <a:ea typeface="HGP創英角ｺﾞｼｯｸUB" pitchFamily="50" charset="-128"/>
              </a:rPr>
              <a:t>事故防止には本人の注意も大切です</a:t>
            </a:r>
            <a:r>
              <a:rPr lang="ja-JP" altLang="en-US" sz="3800" spc="-90" dirty="0">
                <a:solidFill>
                  <a:prstClr val="black"/>
                </a:solidFill>
                <a:latin typeface="HGP創英角ｺﾞｼｯｸUB" pitchFamily="50" charset="-128"/>
                <a:ea typeface="HGP創英角ｺﾞｼｯｸUB" pitchFamily="50" charset="-128"/>
              </a:rPr>
              <a:t>が、ご家族などの協力も大変重要</a:t>
            </a:r>
            <a:r>
              <a:rPr lang="ja-JP" altLang="en-US" sz="3800" spc="-90" dirty="0" smtClean="0">
                <a:solidFill>
                  <a:prstClr val="black"/>
                </a:solidFill>
                <a:latin typeface="HGP創英角ｺﾞｼｯｸUB" pitchFamily="50" charset="-128"/>
                <a:ea typeface="HGP創英角ｺﾞｼｯｸUB" pitchFamily="50" charset="-128"/>
              </a:rPr>
              <a:t>です。</a:t>
            </a:r>
            <a:endParaRPr kumimoji="1" lang="ja-JP" altLang="en-US" dirty="0"/>
          </a:p>
        </p:txBody>
      </p:sp>
      <p:pic>
        <p:nvPicPr>
          <p:cNvPr id="3" name="図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42591" y="5016372"/>
            <a:ext cx="941433" cy="1464451"/>
          </a:xfrm>
          <a:prstGeom prst="rect">
            <a:avLst/>
          </a:prstGeom>
        </p:spPr>
      </p:pic>
    </p:spTree>
    <p:extLst>
      <p:ext uri="{BB962C8B-B14F-4D97-AF65-F5344CB8AC3E}">
        <p14:creationId xmlns:p14="http://schemas.microsoft.com/office/powerpoint/2010/main" val="3336187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5" presetClass="path" presetSubtype="0" accel="50000" decel="50000" fill="hold" nodeType="clickEffect">
                                  <p:stCondLst>
                                    <p:cond delay="0"/>
                                  </p:stCondLst>
                                  <p:childTnLst>
                                    <p:animMotion origin="layout" path="M -3.05556E-6 -2.59259E-6 L -0.48073 -4.44444E-6 " pathEditMode="relative" rAng="0" ptsTypes="AA">
                                      <p:cBhvr>
                                        <p:cTn id="21" dur="1000" fill="hold"/>
                                        <p:tgtEl>
                                          <p:spTgt spid="3"/>
                                        </p:tgtEl>
                                        <p:attrNameLst>
                                          <p:attrName>ppt_x</p:attrName>
                                          <p:attrName>ppt_y</p:attrName>
                                        </p:attrNameLst>
                                      </p:cBhvr>
                                      <p:rCtr x="-24028" y="93"/>
                                    </p:animMotion>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nodeType="clickEffect">
                                  <p:stCondLst>
                                    <p:cond delay="0"/>
                                  </p:stCondLst>
                                  <p:childTnLst>
                                    <p:set>
                                      <p:cBhvr>
                                        <p:cTn id="25" dur="1" fill="hold">
                                          <p:stCondLst>
                                            <p:cond delay="999"/>
                                          </p:stCondLst>
                                        </p:cTn>
                                        <p:tgtEl>
                                          <p:spTgt spid="3"/>
                                        </p:tgtEl>
                                        <p:attrNameLst>
                                          <p:attrName>style.visibility</p:attrName>
                                        </p:attrNameLst>
                                      </p:cBhvr>
                                      <p:to>
                                        <p:strVal val="hidden"/>
                                      </p:to>
                                    </p:set>
                                  </p:childTnLst>
                                </p:cTn>
                              </p:par>
                            </p:childTnLst>
                          </p:cTn>
                        </p:par>
                        <p:par>
                          <p:cTn id="26" fill="hold">
                            <p:stCondLst>
                              <p:cond delay="1000"/>
                            </p:stCondLst>
                            <p:childTnLst>
                              <p:par>
                                <p:cTn id="27" presetID="10" presetClass="entr" presetSubtype="0" fill="hold" nodeType="after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fade">
                                      <p:cBhvr>
                                        <p:cTn id="29" dur="7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tileRect/>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tileRect/>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tileRect/>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5144</TotalTime>
  <Words>1078</Words>
  <PresentationFormat>画面に合わせる (4:3)</PresentationFormat>
  <Paragraphs>85</Paragraphs>
  <Slides>6</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HGP創英角ｺﾞｼｯｸUB</vt:lpstr>
      <vt:lpstr>HGP明朝E</vt:lpstr>
      <vt:lpstr>ＭＳ Ｐゴシック</vt:lpstr>
      <vt:lpstr>Calibri</vt:lpstr>
      <vt:lpstr>Constantia</vt:lpstr>
      <vt:lpstr>Wingdings 2</vt:lpstr>
      <vt:lpstr>リゾート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2014-06-20T02:48:43Z</cp:lastPrinted>
  <dcterms:created xsi:type="dcterms:W3CDTF">2014-04-21T08:19:29Z</dcterms:created>
  <dcterms:modified xsi:type="dcterms:W3CDTF">2020-07-09T00:58:36Z</dcterms:modified>
</cp:coreProperties>
</file>