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6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43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8BB60-228B-4E8D-8668-5A4010491889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1FA0E-B188-41BA-A2B0-FE01CE368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602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D7F2-4C4B-4461-AFC4-C9930540DC43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74647-72D3-4EB3-9033-5B1EF6B95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16146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13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963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49456001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3099735"/>
              </p:ext>
            </p:extLst>
          </p:nvPr>
        </p:nvGraphicFramePr>
        <p:xfrm>
          <a:off x="0" y="362834"/>
          <a:ext cx="6848475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1126178">
                  <a:extLst>
                    <a:ext uri="{9D8B030D-6E8A-4147-A177-3AD203B41FA5}">
                      <a16:colId xmlns:a16="http://schemas.microsoft.com/office/drawing/2014/main" val="3065543164"/>
                    </a:ext>
                  </a:extLst>
                </a:gridCol>
                <a:gridCol w="5722297">
                  <a:extLst>
                    <a:ext uri="{9D8B030D-6E8A-4147-A177-3AD203B41FA5}">
                      <a16:colId xmlns:a16="http://schemas.microsoft.com/office/drawing/2014/main" val="251199537"/>
                    </a:ext>
                  </a:extLst>
                </a:gridCol>
              </a:tblGrid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役務名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雑がみ</a:t>
                      </a:r>
                      <a:r>
                        <a:rPr lang="ja-JP" sz="1100" kern="100" dirty="0" smtClean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選別</a:t>
                      </a: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センター運転業務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50614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技術的評価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71035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細分類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運転管理及び維持管理</a:t>
                      </a: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512571"/>
                  </a:ext>
                </a:extLst>
              </a:tr>
              <a:tr h="162324"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評価項目</a:t>
                      </a:r>
                    </a:p>
                  </a:txBody>
                  <a:tcPr marL="60898" marR="608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just"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0898" marR="608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26931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 userDrawn="1"/>
        </p:nvSpPr>
        <p:spPr>
          <a:xfrm>
            <a:off x="0" y="1181100"/>
            <a:ext cx="6840000" cy="8692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0" y="116369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26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36504098"/>
              </p:ext>
            </p:extLst>
          </p:nvPr>
        </p:nvGraphicFramePr>
        <p:xfrm>
          <a:off x="5102576" y="9525"/>
          <a:ext cx="1745899" cy="25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16">
                  <a:extLst>
                    <a:ext uri="{9D8B030D-6E8A-4147-A177-3AD203B41FA5}">
                      <a16:colId xmlns:a16="http://schemas.microsoft.com/office/drawing/2014/main" val="3118653373"/>
                    </a:ext>
                  </a:extLst>
                </a:gridCol>
                <a:gridCol w="844483">
                  <a:extLst>
                    <a:ext uri="{9D8B030D-6E8A-4147-A177-3AD203B41FA5}">
                      <a16:colId xmlns:a16="http://schemas.microsoft.com/office/drawing/2014/main" val="324037963"/>
                    </a:ext>
                  </a:extLst>
                </a:gridCol>
              </a:tblGrid>
              <a:tr h="2513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環境局記載欄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9000" marR="39000" marT="39000" marB="39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24366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 userDrawn="1"/>
        </p:nvSpPr>
        <p:spPr>
          <a:xfrm>
            <a:off x="0" y="391886"/>
            <a:ext cx="6840000" cy="948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-53340" y="391886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＜提案内容＞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42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運転管理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5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6658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4-1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No.2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32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4-2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 保全管理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39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4-3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 教育・研修等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28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4-4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 リスク管理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4-5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8069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 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労働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環境に対する配慮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0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4-6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9605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６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業務引継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0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76200" y="114300"/>
            <a:ext cx="1101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提案様式　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4-7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28725" y="809625"/>
            <a:ext cx="12426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７</a:t>
            </a:r>
            <a:r>
              <a:rPr kumimoji="1"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環境負荷低減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65</Words>
  <Application>Microsoft Office PowerPoint</Application>
  <PresentationFormat>A4 210 x 297 mm</PresentationFormat>
  <Paragraphs>15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明朝</vt:lpstr>
      <vt:lpstr>游ゴシック</vt:lpstr>
      <vt:lpstr>Arial</vt:lpstr>
      <vt:lpstr>Calibri</vt:lpstr>
      <vt:lpstr>Century</vt:lpstr>
      <vt:lpstr>Times New Roman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高二郎</dc:creator>
  <cp:lastModifiedBy>伊藤　高二郎</cp:lastModifiedBy>
  <cp:revision>9</cp:revision>
  <cp:lastPrinted>2021-09-29T02:54:58Z</cp:lastPrinted>
  <dcterms:created xsi:type="dcterms:W3CDTF">2021-09-28T07:50:07Z</dcterms:created>
  <dcterms:modified xsi:type="dcterms:W3CDTF">2021-09-29T04:09:19Z</dcterms:modified>
</cp:coreProperties>
</file>