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CCFF"/>
    <a:srgbClr val="FFFFCC"/>
    <a:srgbClr val="99FF33"/>
    <a:srgbClr val="CCFF99"/>
    <a:srgbClr val="FF9933"/>
    <a:srgbClr val="CCFFCC"/>
    <a:srgbClr val="33CCFF"/>
    <a:srgbClr val="CC66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6353" autoAdjust="0"/>
  </p:normalViewPr>
  <p:slideViewPr>
    <p:cSldViewPr snapToGrid="0">
      <p:cViewPr varScale="1">
        <p:scale>
          <a:sx n="38" d="100"/>
          <a:sy n="38" d="100"/>
        </p:scale>
        <p:origin x="149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98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58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44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92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14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25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4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FD1D-0AD0-472A-9A63-424CAD294C7E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1E0B-FE6B-495F-ABBD-CCC70CC1F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56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18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A418556A-5109-5186-37CA-82F3DE9D174C}"/>
              </a:ext>
            </a:extLst>
          </p:cNvPr>
          <p:cNvSpPr/>
          <p:nvPr/>
        </p:nvSpPr>
        <p:spPr>
          <a:xfrm>
            <a:off x="834042" y="1106923"/>
            <a:ext cx="10425681" cy="20743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B1F97449-34FD-6AA1-B1AE-C123E2C8D5FB}"/>
              </a:ext>
            </a:extLst>
          </p:cNvPr>
          <p:cNvSpPr/>
          <p:nvPr/>
        </p:nvSpPr>
        <p:spPr>
          <a:xfrm>
            <a:off x="236396" y="996230"/>
            <a:ext cx="11480669" cy="22161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四角形: 角を丸くする 4">
            <a:extLst>
              <a:ext uri="{FF2B5EF4-FFF2-40B4-BE49-F238E27FC236}">
                <a16:creationId xmlns:a16="http://schemas.microsoft.com/office/drawing/2014/main" id="{A3E3FF1E-1F9A-B0B4-6C76-DD66A9F2C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168" y="4893158"/>
            <a:ext cx="11345191" cy="160137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正方形/長方形 53">
            <a:extLst>
              <a:ext uri="{FF2B5EF4-FFF2-40B4-BE49-F238E27FC236}">
                <a16:creationId xmlns:a16="http://schemas.microsoft.com/office/drawing/2014/main" id="{AC63CED3-B304-867C-69AE-9C9BA1020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13" y="9796215"/>
            <a:ext cx="10860542" cy="279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29CBFBAE-EC9C-E566-52FB-43C122B83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269" y="2782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B40D7C2-7D9A-C5C9-FABB-6C83FDFB1BED}"/>
              </a:ext>
            </a:extLst>
          </p:cNvPr>
          <p:cNvSpPr txBox="1"/>
          <p:nvPr/>
        </p:nvSpPr>
        <p:spPr>
          <a:xfrm>
            <a:off x="-119269" y="17998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琴似</a:t>
            </a:r>
            <a:r>
              <a:rPr kumimoji="1" lang="ja-JP" altLang="en-US" sz="4800">
                <a:latin typeface="メイリオ" panose="020B0604030504040204" pitchFamily="50" charset="-128"/>
                <a:ea typeface="メイリオ" panose="020B0604030504040204" pitchFamily="50" charset="-128"/>
              </a:rPr>
              <a:t>地域健康教室の</a:t>
            </a:r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ご案内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E08CCF-3242-4D99-6819-4E6CABD89D48}"/>
              </a:ext>
            </a:extLst>
          </p:cNvPr>
          <p:cNvSpPr txBox="1"/>
          <p:nvPr/>
        </p:nvSpPr>
        <p:spPr>
          <a:xfrm>
            <a:off x="-307635" y="1210976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ピンピンコロリ</a:t>
            </a:r>
            <a:endParaRPr kumimoji="1" lang="en-US" altLang="ja-JP" sz="7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生活習慣関連疾患と心臓突然死 ～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4F4B2D1-889D-17EA-BF75-A6DDBA6570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24740" y="14099717"/>
            <a:ext cx="1185895" cy="134249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角丸四角形 33">
            <a:extLst>
              <a:ext uri="{FF2B5EF4-FFF2-40B4-BE49-F238E27FC236}">
                <a16:creationId xmlns:a16="http://schemas.microsoft.com/office/drawing/2014/main" id="{1DBE6749-DADF-3E05-A510-3A7F346A5B50}"/>
              </a:ext>
            </a:extLst>
          </p:cNvPr>
          <p:cNvSpPr/>
          <p:nvPr/>
        </p:nvSpPr>
        <p:spPr>
          <a:xfrm>
            <a:off x="834042" y="15359382"/>
            <a:ext cx="6914428" cy="892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主催：札幌市医師会西区支部、西区健康・子ども課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問い合わせ先：西区健康・子ども課　☎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011-621-4241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0EADA8-8B70-9FB6-F9F6-71B2058BCAB3}"/>
              </a:ext>
            </a:extLst>
          </p:cNvPr>
          <p:cNvSpPr txBox="1"/>
          <p:nvPr/>
        </p:nvSpPr>
        <p:spPr>
          <a:xfrm>
            <a:off x="-213453" y="3359294"/>
            <a:ext cx="123803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健康に見える人が突然亡くなってしまう“突然死”。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その原因として最も多いのが心筋梗塞など心臓の病気です。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予防のために必要なこと、治療法などについて、心臓病の専門医が解説します。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D2685A8-F96E-2AEE-5654-BAC9920F8510}"/>
              </a:ext>
            </a:extLst>
          </p:cNvPr>
          <p:cNvSpPr txBox="1"/>
          <p:nvPr/>
        </p:nvSpPr>
        <p:spPr>
          <a:xfrm>
            <a:off x="10062001" y="15359382"/>
            <a:ext cx="2010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02-Q03-24-1941</a:t>
            </a:r>
          </a:p>
          <a:p>
            <a:r>
              <a:rPr kumimoji="1" lang="en-US" altLang="ja-JP" dirty="0"/>
              <a:t>R6-2-1304</a:t>
            </a:r>
            <a:endParaRPr kumimoji="1" lang="ja-JP" altLang="en-US" dirty="0"/>
          </a:p>
        </p:txBody>
      </p:sp>
      <p:pic>
        <p:nvPicPr>
          <p:cNvPr id="12" name="図 11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D0240455-344C-0CF0-C4CA-9790D5EADB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888" y="14280550"/>
            <a:ext cx="924476" cy="936802"/>
          </a:xfrm>
          <a:prstGeom prst="rect">
            <a:avLst/>
          </a:prstGeom>
        </p:spPr>
      </p:pic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7F9A2BD2-F1FB-3D94-E338-CB8E8BC3509E}"/>
              </a:ext>
            </a:extLst>
          </p:cNvPr>
          <p:cNvGrpSpPr/>
          <p:nvPr/>
        </p:nvGrpSpPr>
        <p:grpSpPr>
          <a:xfrm>
            <a:off x="389810" y="9870151"/>
            <a:ext cx="1317952" cy="1266176"/>
            <a:chOff x="662978" y="10853766"/>
            <a:chExt cx="1317952" cy="1266176"/>
          </a:xfrm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890B0F41-7A53-A3DE-6FCB-C07BED92E34E}"/>
                </a:ext>
              </a:extLst>
            </p:cNvPr>
            <p:cNvSpPr/>
            <p:nvPr/>
          </p:nvSpPr>
          <p:spPr>
            <a:xfrm>
              <a:off x="662978" y="10853766"/>
              <a:ext cx="1317952" cy="126617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E0DEDE94-9BA0-DE08-A576-9C10F79A9EDA}"/>
                </a:ext>
              </a:extLst>
            </p:cNvPr>
            <p:cNvSpPr txBox="1"/>
            <p:nvPr/>
          </p:nvSpPr>
          <p:spPr>
            <a:xfrm>
              <a:off x="733946" y="11226313"/>
              <a:ext cx="1246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</a:rPr>
                <a:t>申込み</a:t>
              </a: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3A830780-C0DE-5D30-6717-A2DC53016E8B}"/>
              </a:ext>
            </a:extLst>
          </p:cNvPr>
          <p:cNvGrpSpPr/>
          <p:nvPr/>
        </p:nvGrpSpPr>
        <p:grpSpPr>
          <a:xfrm>
            <a:off x="338397" y="4502089"/>
            <a:ext cx="17021952" cy="2116270"/>
            <a:chOff x="331914" y="4625768"/>
            <a:chExt cx="17021952" cy="2116270"/>
          </a:xfrm>
        </p:grpSpPr>
        <p:sp>
          <p:nvSpPr>
            <p:cNvPr id="11" name="正方形/長方形 56">
              <a:extLst>
                <a:ext uri="{FF2B5EF4-FFF2-40B4-BE49-F238E27FC236}">
                  <a16:creationId xmlns:a16="http://schemas.microsoft.com/office/drawing/2014/main" id="{D414179F-B6A0-5B7F-244C-B600D4A8D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756" y="4767223"/>
              <a:ext cx="15503110" cy="1974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3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kumimoji="0" lang="ja-JP" altLang="ja-JP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札幌孝仁会記念病院 </a:t>
              </a:r>
              <a:r>
                <a:rPr kumimoji="0" lang="ja-JP" altLang="en-US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特別顧問・</a:t>
              </a:r>
              <a:r>
                <a:rPr kumimoji="0" lang="ja-JP" altLang="ja-JP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循環器内科　</a:t>
              </a:r>
              <a:endParaRPr kumimoji="0" lang="en-US" altLang="ja-JP" sz="28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5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2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ts val="5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en-US" sz="4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土橋　和文 </a:t>
              </a:r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医師</a:t>
              </a:r>
              <a:endParaRPr kumimoji="0" lang="en-US" altLang="ja-JP" sz="40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kumimoji="0" lang="en-US" altLang="ja-JP" sz="36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3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kumimoji="0" lang="en-US" altLang="ja-JP" sz="36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6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kumimoji="0" lang="ja-JP" altLang="en-US" sz="32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b="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　　　　　　</a:t>
              </a: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B595B4E5-EC7B-6CEB-3C9E-7F4F137FBE70}"/>
                </a:ext>
              </a:extLst>
            </p:cNvPr>
            <p:cNvSpPr/>
            <p:nvPr/>
          </p:nvSpPr>
          <p:spPr>
            <a:xfrm>
              <a:off x="331914" y="4625768"/>
              <a:ext cx="1317952" cy="126617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/>
                <a:t>講師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54D4B16-E290-189C-C951-C01A1FD570F0}"/>
                </a:ext>
              </a:extLst>
            </p:cNvPr>
            <p:cNvSpPr txBox="1"/>
            <p:nvPr/>
          </p:nvSpPr>
          <p:spPr>
            <a:xfrm>
              <a:off x="2031126" y="5482997"/>
              <a:ext cx="4146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つちはし　　　 かずふみ</a:t>
              </a: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9D852B2A-51F0-D2A6-E843-1CCB431B72CD}"/>
              </a:ext>
            </a:extLst>
          </p:cNvPr>
          <p:cNvGrpSpPr/>
          <p:nvPr/>
        </p:nvGrpSpPr>
        <p:grpSpPr>
          <a:xfrm>
            <a:off x="9437071" y="9567338"/>
            <a:ext cx="3320971" cy="2316593"/>
            <a:chOff x="8972775" y="10455646"/>
            <a:chExt cx="3043600" cy="2401670"/>
          </a:xfrm>
        </p:grpSpPr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213BF0F6-7133-4D76-9B6E-6AC0CAF2CD2C}"/>
                </a:ext>
              </a:extLst>
            </p:cNvPr>
            <p:cNvSpPr/>
            <p:nvPr/>
          </p:nvSpPr>
          <p:spPr>
            <a:xfrm>
              <a:off x="8972775" y="10455646"/>
              <a:ext cx="2284097" cy="2401670"/>
            </a:xfrm>
            <a:prstGeom prst="ellipse">
              <a:avLst/>
            </a:prstGeom>
            <a:solidFill>
              <a:srgbClr val="FFF100"/>
            </a:solidFill>
            <a:ln w="6350" cap="rnd">
              <a:noFill/>
              <a:prstDash val="sysDot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4000" b="1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9864515-5C7F-3AEE-960A-2340B5D6054F}"/>
                </a:ext>
              </a:extLst>
            </p:cNvPr>
            <p:cNvSpPr txBox="1"/>
            <p:nvPr/>
          </p:nvSpPr>
          <p:spPr>
            <a:xfrm>
              <a:off x="9165235" y="11218244"/>
              <a:ext cx="2851140" cy="606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先着</a:t>
              </a:r>
              <a:r>
                <a:rPr kumimoji="1" lang="en-US" altLang="ja-JP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名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89281D7-7D2D-2AFE-9659-EA1F9C775E67}"/>
                </a:ext>
              </a:extLst>
            </p:cNvPr>
            <p:cNvSpPr txBox="1"/>
            <p:nvPr/>
          </p:nvSpPr>
          <p:spPr>
            <a:xfrm>
              <a:off x="9592285" y="10712740"/>
              <a:ext cx="1515170" cy="606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F36B0B04-CC6D-77E3-CD7C-23B88415D8AF}"/>
              </a:ext>
            </a:extLst>
          </p:cNvPr>
          <p:cNvGrpSpPr/>
          <p:nvPr/>
        </p:nvGrpSpPr>
        <p:grpSpPr>
          <a:xfrm>
            <a:off x="387035" y="7997110"/>
            <a:ext cx="16570115" cy="1456642"/>
            <a:chOff x="622792" y="8955111"/>
            <a:chExt cx="16570115" cy="1456642"/>
          </a:xfrm>
        </p:grpSpPr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0CDD62CE-7346-D303-5665-C60AC4EA8DEB}"/>
                </a:ext>
              </a:extLst>
            </p:cNvPr>
            <p:cNvSpPr/>
            <p:nvPr/>
          </p:nvSpPr>
          <p:spPr>
            <a:xfrm>
              <a:off x="622792" y="9048232"/>
              <a:ext cx="1317952" cy="126617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/>
                <a:t>場所</a:t>
              </a:r>
            </a:p>
          </p:txBody>
        </p:sp>
        <p:sp>
          <p:nvSpPr>
            <p:cNvPr id="49" name="正方形/長方形 56">
              <a:extLst>
                <a:ext uri="{FF2B5EF4-FFF2-40B4-BE49-F238E27FC236}">
                  <a16:creationId xmlns:a16="http://schemas.microsoft.com/office/drawing/2014/main" id="{BE775E50-554D-A04F-9E46-DEA9FD3D9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797" y="8955111"/>
              <a:ext cx="15503110" cy="1456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3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en-US" sz="3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kumimoji="0" lang="ja-JP" altLang="ja-JP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西保健センター</a:t>
              </a: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kumimoji="0" lang="en-US" altLang="ja-JP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2</a:t>
              </a: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階 講堂</a:t>
              </a:r>
              <a:r>
                <a:rPr kumimoji="0" lang="ja-JP" altLang="en-US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（琴似</a:t>
              </a:r>
              <a:r>
                <a:rPr kumimoji="0" lang="en-US" altLang="ja-JP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2</a:t>
              </a:r>
              <a:r>
                <a:rPr kumimoji="0" lang="ja-JP" altLang="en-US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条</a:t>
              </a:r>
              <a:r>
                <a:rPr kumimoji="0" lang="en-US" altLang="ja-JP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7</a:t>
              </a:r>
              <a:r>
                <a:rPr kumimoji="0" lang="ja-JP" altLang="en-US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丁目</a:t>
              </a:r>
              <a:r>
                <a:rPr kumimoji="0" lang="en-US" altLang="ja-JP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1-20</a:t>
              </a:r>
              <a:r>
                <a:rPr kumimoji="0" lang="ja-JP" altLang="en-US" sz="280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）</a:t>
              </a: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kumimoji="0" lang="ja-JP" altLang="en-US" sz="32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b="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　　　　　　</a:t>
              </a: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BDC4F7DC-3C63-C907-1189-45650D376D9C}"/>
              </a:ext>
            </a:extLst>
          </p:cNvPr>
          <p:cNvGrpSpPr/>
          <p:nvPr/>
        </p:nvGrpSpPr>
        <p:grpSpPr>
          <a:xfrm>
            <a:off x="338397" y="6374668"/>
            <a:ext cx="16738284" cy="1616620"/>
            <a:chOff x="387035" y="6644257"/>
            <a:chExt cx="16738284" cy="1616620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DA2025E0-B324-8274-47CC-7B3E4A60124B}"/>
                </a:ext>
              </a:extLst>
            </p:cNvPr>
            <p:cNvSpPr/>
            <p:nvPr/>
          </p:nvSpPr>
          <p:spPr>
            <a:xfrm>
              <a:off x="387035" y="6755688"/>
              <a:ext cx="1317952" cy="126617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/>
                <a:t>日時</a:t>
              </a:r>
            </a:p>
          </p:txBody>
        </p:sp>
        <p:sp>
          <p:nvSpPr>
            <p:cNvPr id="48" name="正方形/長方形 56">
              <a:extLst>
                <a:ext uri="{FF2B5EF4-FFF2-40B4-BE49-F238E27FC236}">
                  <a16:creationId xmlns:a16="http://schemas.microsoft.com/office/drawing/2014/main" id="{DBFAB067-03AD-D6CC-B5AD-6DAD520C3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2209" y="6644257"/>
              <a:ext cx="15503110" cy="1456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3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 </a:t>
              </a:r>
              <a:r>
                <a:rPr kumimoji="0" lang="ja-JP" altLang="ja-JP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令和</a:t>
              </a:r>
              <a:r>
                <a:rPr lang="en-US" altLang="ja-JP" sz="4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6</a:t>
              </a:r>
              <a:r>
                <a:rPr kumimoji="0" lang="ja-JP" altLang="en-US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年</a:t>
              </a:r>
              <a:r>
                <a:rPr kumimoji="0" lang="en-US" altLang="ja-JP" sz="4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11</a:t>
              </a:r>
              <a:r>
                <a:rPr kumimoji="0" lang="ja-JP" altLang="en-US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月</a:t>
              </a:r>
              <a:r>
                <a:rPr kumimoji="0" lang="en-US" altLang="ja-JP" sz="4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28</a:t>
              </a:r>
              <a:r>
                <a:rPr kumimoji="0" lang="ja-JP" altLang="en-US" sz="28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日（木）</a:t>
              </a:r>
              <a:endParaRPr kumimoji="0" lang="en-US" altLang="ja-JP" sz="36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kumimoji="0" lang="ja-JP" altLang="en-US" sz="32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b="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　　　　　　</a:t>
              </a: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正方形/長方形 56">
              <a:extLst>
                <a:ext uri="{FF2B5EF4-FFF2-40B4-BE49-F238E27FC236}">
                  <a16:creationId xmlns:a16="http://schemas.microsoft.com/office/drawing/2014/main" id="{55F8ACEC-ACEE-01A9-B574-A94D8F041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0416" y="6766960"/>
              <a:ext cx="6685923" cy="149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3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40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14:00</a:t>
              </a:r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lang="en-US" altLang="ja-JP" sz="40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15:00</a:t>
              </a: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</a:t>
              </a:r>
              <a:r>
                <a: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13</a:t>
              </a:r>
              <a:r>
                <a:rPr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：</a:t>
              </a:r>
              <a:r>
                <a: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30</a:t>
              </a:r>
              <a:r>
                <a:rPr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受付開始）</a:t>
              </a:r>
              <a:endParaRPr kumimoji="0" lang="en-US" altLang="ja-JP" sz="24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24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600" b="1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kumimoji="0" lang="ja-JP" altLang="en-US" sz="32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1778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3200" b="0" i="0" u="none" strike="noStrike" cap="none" normalizeH="0" baseline="0" dirty="0">
                  <a:ln>
                    <a:noFill/>
                  </a:ln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　　　　　　</a:t>
              </a: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ja-JP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6" name="正方形/長方形 56">
            <a:extLst>
              <a:ext uri="{FF2B5EF4-FFF2-40B4-BE49-F238E27FC236}">
                <a16:creationId xmlns:a16="http://schemas.microsoft.com/office/drawing/2014/main" id="{00141CFA-7796-B55B-84A4-B73086AB1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506" y="9556085"/>
            <a:ext cx="10450522" cy="163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令和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日（金）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より受付開始　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申込み締切：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11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日（木）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kumimoji="0" lang="ja-JP" altLang="en-US" sz="320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F81EA6E-72B5-82B1-D9CB-A786E1B07265}"/>
              </a:ext>
            </a:extLst>
          </p:cNvPr>
          <p:cNvSpPr txBox="1"/>
          <p:nvPr/>
        </p:nvSpPr>
        <p:spPr>
          <a:xfrm>
            <a:off x="834042" y="14411620"/>
            <a:ext cx="728914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参加にあたってのお願い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当日、咳やのどの痛み、熱がある等の風邪症状、体調不良の方は、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参加を見合わせていただきますようお願いします。</a:t>
            </a:r>
          </a:p>
        </p:txBody>
      </p:sp>
      <p:sp>
        <p:nvSpPr>
          <p:cNvPr id="60" name="正方形/長方形 56">
            <a:extLst>
              <a:ext uri="{FF2B5EF4-FFF2-40B4-BE49-F238E27FC236}">
                <a16:creationId xmlns:a16="http://schemas.microsoft.com/office/drawing/2014/main" id="{9F8758FF-6CD3-4A12-F62C-6733D5664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704" y="10473530"/>
            <a:ext cx="10450522" cy="270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必要事項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イベント名（琴似地域健康教室）、氏名、電話番号、住所（市まで）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対象＝札幌市民　　　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札幌市コールセンター　☎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011-222-4894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（年中無休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電話は繋がりづらいこともありますので、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での申込みをお勧めします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kumimoji="0" lang="ja-JP" altLang="en-US" sz="320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38E1BCFE-BA2A-1704-9A7F-6680ACAB6C77}"/>
              </a:ext>
            </a:extLst>
          </p:cNvPr>
          <p:cNvGrpSpPr/>
          <p:nvPr/>
        </p:nvGrpSpPr>
        <p:grpSpPr>
          <a:xfrm>
            <a:off x="9787364" y="225986"/>
            <a:ext cx="2164529" cy="716962"/>
            <a:chOff x="12816809" y="1762797"/>
            <a:chExt cx="2164529" cy="716962"/>
          </a:xfrm>
        </p:grpSpPr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E2CE605E-BB29-FA24-01E9-585C0C90C146}"/>
                </a:ext>
              </a:extLst>
            </p:cNvPr>
            <p:cNvSpPr txBox="1"/>
            <p:nvPr/>
          </p:nvSpPr>
          <p:spPr>
            <a:xfrm>
              <a:off x="12816809" y="1762797"/>
              <a:ext cx="2164529" cy="68304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7417D814-18DE-82F2-E9E7-492F621C4E8C}"/>
                </a:ext>
              </a:extLst>
            </p:cNvPr>
            <p:cNvSpPr txBox="1"/>
            <p:nvPr/>
          </p:nvSpPr>
          <p:spPr>
            <a:xfrm>
              <a:off x="12907581" y="1894984"/>
              <a:ext cx="198298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参加無料</a:t>
              </a:r>
            </a:p>
          </p:txBody>
        </p:sp>
      </p:grpSp>
      <p:sp>
        <p:nvSpPr>
          <p:cNvPr id="75" name="正方形/長方形 56">
            <a:extLst>
              <a:ext uri="{FF2B5EF4-FFF2-40B4-BE49-F238E27FC236}">
                <a16:creationId xmlns:a16="http://schemas.microsoft.com/office/drawing/2014/main" id="{8F1838E2-38B8-DB09-5410-121FD2103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503" y="12564689"/>
            <a:ext cx="10450522" cy="163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◀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でのお申込みはこちらから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https://www.callcenter.city.sapporo.jp/sapporo/cc/web/formList.html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240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kumimoji="0" lang="ja-JP" altLang="en-US" sz="320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6" name="図 75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44" y="13095034"/>
            <a:ext cx="986119" cy="1015778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132" y="13727978"/>
            <a:ext cx="4341632" cy="683642"/>
          </a:xfrm>
          <a:prstGeom prst="rect">
            <a:avLst/>
          </a:prstGeom>
        </p:spPr>
      </p:pic>
      <p:sp>
        <p:nvSpPr>
          <p:cNvPr id="78" name="正方形/長方形 56">
            <a:extLst>
              <a:ext uri="{FF2B5EF4-FFF2-40B4-BE49-F238E27FC236}">
                <a16:creationId xmlns:a16="http://schemas.microsoft.com/office/drawing/2014/main" id="{2686993B-028A-D1A3-F2F1-1A4605159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9661" y="10891979"/>
            <a:ext cx="3347071" cy="955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定員になり次第申込み受付を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終了します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kumimoji="0" lang="ja-JP" altLang="en-US" sz="140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0696F-8889-C2A9-6AEC-6112466B6087}"/>
              </a:ext>
            </a:extLst>
          </p:cNvPr>
          <p:cNvSpPr txBox="1"/>
          <p:nvPr/>
        </p:nvSpPr>
        <p:spPr>
          <a:xfrm>
            <a:off x="10014298" y="7599318"/>
            <a:ext cx="201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途中退席可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016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345</Words>
  <Application>Microsoft Office PowerPoint</Application>
  <PresentationFormat>ユーザー設定</PresentationFormat>
  <Paragraphs>103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 柚希</dc:creator>
  <cp:lastModifiedBy>松本 敦史</cp:lastModifiedBy>
  <cp:revision>19</cp:revision>
  <cp:lastPrinted>2024-09-02T05:43:33Z</cp:lastPrinted>
  <dcterms:created xsi:type="dcterms:W3CDTF">2023-10-12T23:29:33Z</dcterms:created>
  <dcterms:modified xsi:type="dcterms:W3CDTF">2024-10-04T06:59:13Z</dcterms:modified>
</cp:coreProperties>
</file>