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7" r:id="rId2"/>
    <p:sldId id="258" r:id="rId3"/>
    <p:sldId id="259" r:id="rId4"/>
    <p:sldId id="260" r:id="rId5"/>
    <p:sldId id="261" r:id="rId6"/>
    <p:sldId id="263" r:id="rId7"/>
  </p:sldIdLst>
  <p:sldSz cx="12192000" cy="6858000"/>
  <p:notesSz cx="6858000" cy="9144000"/>
  <p:embeddedFontLst>
    <p:embeddedFont>
      <p:font typeface="BIZ UDPGothic" panose="020B0400000000000000" pitchFamily="50" charset="-128"/>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D02C58-B3DD-431D-84AA-E0835F3BCA13}">
  <a:tblStyle styleId="{50D02C58-B3DD-431D-84AA-E0835F3BCA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37" autoAdjust="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3cb8b1fea_1_2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23cb8b1fea_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2a8859365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32a8859365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23cb8b1fe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323cb8b1fe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23cb8b1fea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323cb8b1fea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23cb8b1fea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323cb8b1fea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5.png"/><Relationship Id="rId21" Type="http://schemas.openxmlformats.org/officeDocument/2006/relationships/image" Target="../media/image21.png"/><Relationship Id="rId7" Type="http://schemas.openxmlformats.org/officeDocument/2006/relationships/image" Target="../media/image3.png"/><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2.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png"/><Relationship Id="rId24"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8.png"/><Relationship Id="rId23" Type="http://schemas.openxmlformats.org/officeDocument/2006/relationships/image" Target="../media/image23.png"/><Relationship Id="rId10" Type="http://schemas.openxmlformats.org/officeDocument/2006/relationships/image" Target="../media/image5.png"/><Relationship Id="rId19"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6.png"/><Relationship Id="rId22" Type="http://schemas.openxmlformats.org/officeDocument/2006/relationships/image" Target="../media/image22.png"/><Relationship Id="rId27"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png"/><Relationship Id="rId7" Type="http://schemas.openxmlformats.org/officeDocument/2006/relationships/image" Target="../media/image17.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29.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23663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ja-JP" sz="3000">
                <a:latin typeface="BIZ UDPGothic"/>
                <a:ea typeface="BIZ UDPGothic"/>
                <a:cs typeface="BIZ UDPGothic"/>
                <a:sym typeface="BIZ UDPGothic"/>
              </a:rPr>
              <a:t>統合ID管理を前提としたアクセス制御によるセキュリティ向上</a:t>
            </a:r>
            <a:endParaRPr sz="3000"/>
          </a:p>
        </p:txBody>
      </p:sp>
      <p:sp>
        <p:nvSpPr>
          <p:cNvPr id="91" name="Google Shape;91;p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b" anchorCtr="0">
            <a:normAutofit/>
          </a:bodyPr>
          <a:lstStyle/>
          <a:p>
            <a:pPr marL="0" lvl="0" indent="0" algn="r" rtl="0">
              <a:spcBef>
                <a:spcPts val="1000"/>
              </a:spcBef>
              <a:spcAft>
                <a:spcPts val="0"/>
              </a:spcAft>
              <a:buNone/>
            </a:pPr>
            <a:r>
              <a:rPr lang="ja-JP"/>
              <a:t>20250110 　ICT推進担当</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5"/>
          <p:cNvSpPr txBox="1">
            <a:spLocks noGrp="1"/>
          </p:cNvSpPr>
          <p:nvPr>
            <p:ph type="title"/>
          </p:nvPr>
        </p:nvSpPr>
        <p:spPr>
          <a:xfrm>
            <a:off x="113775" y="128525"/>
            <a:ext cx="11964600" cy="3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600"/>
              <a:buFont typeface="Arial"/>
              <a:buNone/>
            </a:pPr>
            <a:r>
              <a:rPr lang="ja-JP" sz="2000">
                <a:latin typeface="BIZ UDPGothic"/>
                <a:ea typeface="BIZ UDPGothic"/>
                <a:cs typeface="BIZ UDPGothic"/>
                <a:sym typeface="BIZ UDPGothic"/>
              </a:rPr>
              <a:t>統合ID管理を前提としたアクセス制御によるセキュリティ向上　</a:t>
            </a:r>
            <a:r>
              <a:rPr lang="ja-JP" sz="2000" b="1" u="sng">
                <a:latin typeface="BIZ UDPGothic"/>
                <a:ea typeface="BIZ UDPGothic"/>
                <a:cs typeface="BIZ UDPGothic"/>
                <a:sym typeface="BIZ UDPGothic"/>
              </a:rPr>
              <a:t>＜現在＞境界分離型ネットワーク</a:t>
            </a:r>
            <a:endParaRPr sz="2000" b="1" u="sng">
              <a:latin typeface="BIZ UDPGothic"/>
              <a:ea typeface="BIZ UDPGothic"/>
              <a:cs typeface="BIZ UDPGothic"/>
              <a:sym typeface="BIZ UDPGothic"/>
            </a:endParaRPr>
          </a:p>
        </p:txBody>
      </p:sp>
      <p:sp>
        <p:nvSpPr>
          <p:cNvPr id="120" name="Google Shape;120;p15"/>
          <p:cNvSpPr/>
          <p:nvPr/>
        </p:nvSpPr>
        <p:spPr>
          <a:xfrm>
            <a:off x="6668006" y="1862704"/>
            <a:ext cx="4203900" cy="4237200"/>
          </a:xfrm>
          <a:prstGeom prst="roundRect">
            <a:avLst>
              <a:gd name="adj" fmla="val 712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15"/>
          <p:cNvSpPr/>
          <p:nvPr/>
        </p:nvSpPr>
        <p:spPr>
          <a:xfrm>
            <a:off x="1197250" y="1820312"/>
            <a:ext cx="4100400" cy="4237200"/>
          </a:xfrm>
          <a:prstGeom prst="roundRect">
            <a:avLst>
              <a:gd name="adj" fmla="val 712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2" name="Google Shape;122;p15"/>
          <p:cNvPicPr preferRelativeResize="0"/>
          <p:nvPr/>
        </p:nvPicPr>
        <p:blipFill>
          <a:blip r:embed="rId3">
            <a:alphaModFix/>
          </a:blip>
          <a:stretch>
            <a:fillRect/>
          </a:stretch>
        </p:blipFill>
        <p:spPr>
          <a:xfrm>
            <a:off x="2192192" y="4749258"/>
            <a:ext cx="1891483" cy="1170662"/>
          </a:xfrm>
          <a:prstGeom prst="rect">
            <a:avLst/>
          </a:prstGeom>
          <a:noFill/>
          <a:ln>
            <a:noFill/>
          </a:ln>
        </p:spPr>
      </p:pic>
      <p:sp>
        <p:nvSpPr>
          <p:cNvPr id="123" name="Google Shape;123;p15"/>
          <p:cNvSpPr txBox="1"/>
          <p:nvPr/>
        </p:nvSpPr>
        <p:spPr>
          <a:xfrm>
            <a:off x="6862806" y="4259885"/>
            <a:ext cx="3814500" cy="10263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JP" sz="1900">
                <a:solidFill>
                  <a:srgbClr val="000000"/>
                </a:solidFill>
                <a:latin typeface="BIZ UDPGothic"/>
                <a:ea typeface="BIZ UDPGothic"/>
                <a:cs typeface="BIZ UDPGothic"/>
                <a:sym typeface="BIZ UDPGothic"/>
              </a:rPr>
              <a:t>校務用端末</a:t>
            </a:r>
            <a:endParaRPr sz="2800">
              <a:solidFill>
                <a:srgbClr val="000000"/>
              </a:solidFill>
              <a:latin typeface="BIZ UDPGothic"/>
              <a:ea typeface="BIZ UDPGothic"/>
              <a:cs typeface="BIZ UDPGothic"/>
              <a:sym typeface="BIZ UDPGothic"/>
            </a:endParaRPr>
          </a:p>
        </p:txBody>
      </p:sp>
      <p:pic>
        <p:nvPicPr>
          <p:cNvPr id="124" name="Google Shape;124;p15"/>
          <p:cNvPicPr preferRelativeResize="0"/>
          <p:nvPr/>
        </p:nvPicPr>
        <p:blipFill rotWithShape="1">
          <a:blip r:embed="rId4">
            <a:alphaModFix/>
          </a:blip>
          <a:srcRect l="8900" r="64395" b="61545"/>
          <a:stretch/>
        </p:blipFill>
        <p:spPr>
          <a:xfrm>
            <a:off x="8206028" y="3318510"/>
            <a:ext cx="1056427" cy="929724"/>
          </a:xfrm>
          <a:prstGeom prst="rect">
            <a:avLst/>
          </a:prstGeom>
          <a:noFill/>
          <a:ln>
            <a:noFill/>
          </a:ln>
        </p:spPr>
      </p:pic>
      <p:sp>
        <p:nvSpPr>
          <p:cNvPr id="125" name="Google Shape;125;p15"/>
          <p:cNvSpPr txBox="1"/>
          <p:nvPr/>
        </p:nvSpPr>
        <p:spPr>
          <a:xfrm>
            <a:off x="7636303" y="2045229"/>
            <a:ext cx="3814500" cy="11706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JP" sz="1900">
                <a:solidFill>
                  <a:srgbClr val="FF0000"/>
                </a:solidFill>
                <a:latin typeface="BIZ UDPGothic"/>
                <a:ea typeface="BIZ UDPGothic"/>
                <a:cs typeface="BIZ UDPGothic"/>
                <a:sym typeface="BIZ UDPGothic"/>
              </a:rPr>
              <a:t>重要</a:t>
            </a:r>
            <a:r>
              <a:rPr lang="ja-JP" sz="1900">
                <a:solidFill>
                  <a:schemeClr val="dk1"/>
                </a:solidFill>
                <a:latin typeface="BIZ UDPGothic"/>
                <a:ea typeface="BIZ UDPGothic"/>
                <a:cs typeface="BIZ UDPGothic"/>
                <a:sym typeface="BIZ UDPGothic"/>
              </a:rPr>
              <a:t>校務系情報</a:t>
            </a:r>
            <a:endParaRPr sz="1900">
              <a:solidFill>
                <a:schemeClr val="dk1"/>
              </a:solidFill>
              <a:latin typeface="BIZ UDPGothic"/>
              <a:ea typeface="BIZ UDPGothic"/>
              <a:cs typeface="BIZ UDPGothic"/>
              <a:sym typeface="BIZ UDPGothic"/>
            </a:endParaRPr>
          </a:p>
          <a:p>
            <a:pPr marL="0" lvl="0" indent="0" algn="ctr" rtl="0">
              <a:lnSpc>
                <a:spcPct val="50000"/>
              </a:lnSpc>
              <a:spcBef>
                <a:spcPts val="0"/>
              </a:spcBef>
              <a:spcAft>
                <a:spcPts val="0"/>
              </a:spcAft>
              <a:buNone/>
            </a:pPr>
            <a:r>
              <a:rPr lang="ja-JP" sz="1900">
                <a:solidFill>
                  <a:schemeClr val="dk1"/>
                </a:solidFill>
                <a:latin typeface="BIZ UDPGothic"/>
                <a:ea typeface="BIZ UDPGothic"/>
                <a:cs typeface="BIZ UDPGothic"/>
                <a:sym typeface="BIZ UDPGothic"/>
              </a:rPr>
              <a:t>・</a:t>
            </a:r>
            <a:endParaRPr sz="1900">
              <a:solidFill>
                <a:schemeClr val="dk1"/>
              </a:solidFill>
              <a:latin typeface="BIZ UDPGothic"/>
              <a:ea typeface="BIZ UDPGothic"/>
              <a:cs typeface="BIZ UDPGothic"/>
              <a:sym typeface="BIZ UDPGothic"/>
            </a:endParaRPr>
          </a:p>
          <a:p>
            <a:pPr marL="0" lvl="0" indent="0" algn="ctr" rtl="0">
              <a:spcBef>
                <a:spcPts val="0"/>
              </a:spcBef>
              <a:spcAft>
                <a:spcPts val="0"/>
              </a:spcAft>
              <a:buClr>
                <a:schemeClr val="dk1"/>
              </a:buClr>
              <a:buSzPts val="1100"/>
              <a:buFont typeface="Arial"/>
              <a:buNone/>
            </a:pPr>
            <a:r>
              <a:rPr lang="ja-JP" sz="1900">
                <a:solidFill>
                  <a:schemeClr val="dk1"/>
                </a:solidFill>
                <a:latin typeface="BIZ UDPGothic"/>
                <a:ea typeface="BIZ UDPGothic"/>
                <a:cs typeface="BIZ UDPGothic"/>
                <a:sym typeface="BIZ UDPGothic"/>
              </a:rPr>
              <a:t>校務系情報</a:t>
            </a:r>
            <a:endParaRPr sz="1900">
              <a:solidFill>
                <a:schemeClr val="dk1"/>
              </a:solidFill>
              <a:latin typeface="BIZ UDPGothic"/>
              <a:ea typeface="BIZ UDPGothic"/>
              <a:cs typeface="BIZ UDPGothic"/>
              <a:sym typeface="BIZ UDPGothic"/>
            </a:endParaRPr>
          </a:p>
        </p:txBody>
      </p:sp>
      <p:sp>
        <p:nvSpPr>
          <p:cNvPr id="126" name="Google Shape;126;p15"/>
          <p:cNvSpPr txBox="1"/>
          <p:nvPr/>
        </p:nvSpPr>
        <p:spPr>
          <a:xfrm>
            <a:off x="1379491" y="4171958"/>
            <a:ext cx="3720900" cy="10263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JP" sz="1900">
                <a:latin typeface="BIZ UDPGothic"/>
                <a:ea typeface="BIZ UDPGothic"/>
                <a:cs typeface="BIZ UDPGothic"/>
                <a:sym typeface="BIZ UDPGothic"/>
              </a:rPr>
              <a:t>学習</a:t>
            </a:r>
            <a:r>
              <a:rPr lang="ja-JP" sz="1900">
                <a:solidFill>
                  <a:srgbClr val="000000"/>
                </a:solidFill>
                <a:latin typeface="BIZ UDPGothic"/>
                <a:ea typeface="BIZ UDPGothic"/>
                <a:cs typeface="BIZ UDPGothic"/>
                <a:sym typeface="BIZ UDPGothic"/>
              </a:rPr>
              <a:t>用端末</a:t>
            </a:r>
            <a:endParaRPr sz="2800">
              <a:solidFill>
                <a:srgbClr val="000000"/>
              </a:solidFill>
              <a:latin typeface="BIZ UDPGothic"/>
              <a:ea typeface="BIZ UDPGothic"/>
              <a:cs typeface="BIZ UDPGothic"/>
              <a:sym typeface="BIZ UDPGothic"/>
            </a:endParaRPr>
          </a:p>
        </p:txBody>
      </p:sp>
      <p:pic>
        <p:nvPicPr>
          <p:cNvPr id="127" name="Google Shape;127;p15"/>
          <p:cNvPicPr preferRelativeResize="0"/>
          <p:nvPr/>
        </p:nvPicPr>
        <p:blipFill rotWithShape="1">
          <a:blip r:embed="rId5">
            <a:alphaModFix/>
          </a:blip>
          <a:srcRect l="65811" t="65541"/>
          <a:stretch/>
        </p:blipFill>
        <p:spPr>
          <a:xfrm>
            <a:off x="2809678" y="4873723"/>
            <a:ext cx="625340" cy="531017"/>
          </a:xfrm>
          <a:prstGeom prst="rect">
            <a:avLst/>
          </a:prstGeom>
          <a:noFill/>
          <a:ln>
            <a:noFill/>
          </a:ln>
        </p:spPr>
      </p:pic>
      <p:pic>
        <p:nvPicPr>
          <p:cNvPr id="128" name="Google Shape;128;p15"/>
          <p:cNvPicPr preferRelativeResize="0"/>
          <p:nvPr/>
        </p:nvPicPr>
        <p:blipFill>
          <a:blip r:embed="rId6">
            <a:alphaModFix/>
          </a:blip>
          <a:stretch>
            <a:fillRect/>
          </a:stretch>
        </p:blipFill>
        <p:spPr>
          <a:xfrm>
            <a:off x="4419019" y="4797157"/>
            <a:ext cx="914223" cy="820435"/>
          </a:xfrm>
          <a:prstGeom prst="rect">
            <a:avLst/>
          </a:prstGeom>
          <a:noFill/>
          <a:ln>
            <a:noFill/>
          </a:ln>
        </p:spPr>
      </p:pic>
      <p:pic>
        <p:nvPicPr>
          <p:cNvPr id="129" name="Google Shape;129;p15"/>
          <p:cNvPicPr preferRelativeResize="0"/>
          <p:nvPr/>
        </p:nvPicPr>
        <p:blipFill>
          <a:blip r:embed="rId7">
            <a:alphaModFix/>
          </a:blip>
          <a:stretch>
            <a:fillRect/>
          </a:stretch>
        </p:blipFill>
        <p:spPr>
          <a:xfrm>
            <a:off x="3882326" y="5092710"/>
            <a:ext cx="914217" cy="820428"/>
          </a:xfrm>
          <a:prstGeom prst="rect">
            <a:avLst/>
          </a:prstGeom>
          <a:noFill/>
          <a:ln>
            <a:noFill/>
          </a:ln>
        </p:spPr>
      </p:pic>
      <p:pic>
        <p:nvPicPr>
          <p:cNvPr id="130" name="Google Shape;130;p15"/>
          <p:cNvPicPr preferRelativeResize="0"/>
          <p:nvPr/>
        </p:nvPicPr>
        <p:blipFill>
          <a:blip r:embed="rId8">
            <a:alphaModFix/>
          </a:blip>
          <a:stretch>
            <a:fillRect/>
          </a:stretch>
        </p:blipFill>
        <p:spPr>
          <a:xfrm>
            <a:off x="1593178" y="5221930"/>
            <a:ext cx="806074" cy="668968"/>
          </a:xfrm>
          <a:prstGeom prst="rect">
            <a:avLst/>
          </a:prstGeom>
          <a:noFill/>
          <a:ln>
            <a:noFill/>
          </a:ln>
        </p:spPr>
      </p:pic>
      <p:pic>
        <p:nvPicPr>
          <p:cNvPr id="131" name="Google Shape;131;p15"/>
          <p:cNvPicPr preferRelativeResize="0"/>
          <p:nvPr/>
        </p:nvPicPr>
        <p:blipFill>
          <a:blip r:embed="rId9">
            <a:alphaModFix/>
          </a:blip>
          <a:stretch>
            <a:fillRect/>
          </a:stretch>
        </p:blipFill>
        <p:spPr>
          <a:xfrm>
            <a:off x="1203052" y="4718193"/>
            <a:ext cx="806075" cy="657980"/>
          </a:xfrm>
          <a:prstGeom prst="rect">
            <a:avLst/>
          </a:prstGeom>
          <a:noFill/>
          <a:ln>
            <a:noFill/>
          </a:ln>
        </p:spPr>
      </p:pic>
      <p:pic>
        <p:nvPicPr>
          <p:cNvPr id="132" name="Google Shape;132;p15"/>
          <p:cNvPicPr preferRelativeResize="0"/>
          <p:nvPr/>
        </p:nvPicPr>
        <p:blipFill rotWithShape="1">
          <a:blip r:embed="rId10">
            <a:alphaModFix/>
          </a:blip>
          <a:srcRect r="58315" b="64022"/>
          <a:stretch/>
        </p:blipFill>
        <p:spPr>
          <a:xfrm rot="5400000">
            <a:off x="3638883" y="3416062"/>
            <a:ext cx="871935" cy="576266"/>
          </a:xfrm>
          <a:prstGeom prst="rect">
            <a:avLst/>
          </a:prstGeom>
          <a:noFill/>
          <a:ln>
            <a:noFill/>
          </a:ln>
        </p:spPr>
      </p:pic>
      <p:pic>
        <p:nvPicPr>
          <p:cNvPr id="133" name="Google Shape;133;p15"/>
          <p:cNvPicPr preferRelativeResize="0"/>
          <p:nvPr/>
        </p:nvPicPr>
        <p:blipFill rotWithShape="1">
          <a:blip r:embed="rId11">
            <a:alphaModFix/>
          </a:blip>
          <a:srcRect r="58315" b="64022"/>
          <a:stretch/>
        </p:blipFill>
        <p:spPr>
          <a:xfrm rot="5400000" flipH="1">
            <a:off x="1872199" y="3305443"/>
            <a:ext cx="871935" cy="576266"/>
          </a:xfrm>
          <a:prstGeom prst="rect">
            <a:avLst/>
          </a:prstGeom>
          <a:noFill/>
          <a:ln>
            <a:noFill/>
          </a:ln>
        </p:spPr>
      </p:pic>
      <p:pic>
        <p:nvPicPr>
          <p:cNvPr id="134" name="Google Shape;134;p15"/>
          <p:cNvPicPr preferRelativeResize="0"/>
          <p:nvPr/>
        </p:nvPicPr>
        <p:blipFill>
          <a:blip r:embed="rId8">
            <a:alphaModFix/>
          </a:blip>
          <a:stretch>
            <a:fillRect/>
          </a:stretch>
        </p:blipFill>
        <p:spPr>
          <a:xfrm>
            <a:off x="9721134" y="4897490"/>
            <a:ext cx="1056426" cy="966164"/>
          </a:xfrm>
          <a:prstGeom prst="rect">
            <a:avLst/>
          </a:prstGeom>
          <a:noFill/>
          <a:ln>
            <a:noFill/>
          </a:ln>
        </p:spPr>
      </p:pic>
      <p:pic>
        <p:nvPicPr>
          <p:cNvPr id="135" name="Google Shape;135;p15"/>
          <p:cNvPicPr preferRelativeResize="0"/>
          <p:nvPr/>
        </p:nvPicPr>
        <p:blipFill>
          <a:blip r:embed="rId9">
            <a:alphaModFix/>
          </a:blip>
          <a:stretch>
            <a:fillRect/>
          </a:stretch>
        </p:blipFill>
        <p:spPr>
          <a:xfrm>
            <a:off x="6800154" y="4905421"/>
            <a:ext cx="1056427" cy="950321"/>
          </a:xfrm>
          <a:prstGeom prst="rect">
            <a:avLst/>
          </a:prstGeom>
          <a:noFill/>
          <a:ln>
            <a:noFill/>
          </a:ln>
        </p:spPr>
      </p:pic>
      <p:pic>
        <p:nvPicPr>
          <p:cNvPr id="136" name="Google Shape;136;p15"/>
          <p:cNvPicPr preferRelativeResize="0"/>
          <p:nvPr/>
        </p:nvPicPr>
        <p:blipFill rotWithShape="1">
          <a:blip r:embed="rId10">
            <a:alphaModFix/>
          </a:blip>
          <a:srcRect r="58315" b="64022"/>
          <a:stretch/>
        </p:blipFill>
        <p:spPr>
          <a:xfrm rot="5400000">
            <a:off x="9159344" y="3458762"/>
            <a:ext cx="871938" cy="590794"/>
          </a:xfrm>
          <a:prstGeom prst="rect">
            <a:avLst/>
          </a:prstGeom>
          <a:noFill/>
          <a:ln>
            <a:noFill/>
          </a:ln>
        </p:spPr>
      </p:pic>
      <p:pic>
        <p:nvPicPr>
          <p:cNvPr id="137" name="Google Shape;137;p15"/>
          <p:cNvPicPr preferRelativeResize="0"/>
          <p:nvPr/>
        </p:nvPicPr>
        <p:blipFill rotWithShape="1">
          <a:blip r:embed="rId11">
            <a:alphaModFix/>
          </a:blip>
          <a:srcRect r="58315" b="64022"/>
          <a:stretch/>
        </p:blipFill>
        <p:spPr>
          <a:xfrm rot="5400000" flipH="1">
            <a:off x="7405697" y="3348141"/>
            <a:ext cx="871938" cy="590794"/>
          </a:xfrm>
          <a:prstGeom prst="rect">
            <a:avLst/>
          </a:prstGeom>
          <a:noFill/>
          <a:ln>
            <a:noFill/>
          </a:ln>
        </p:spPr>
      </p:pic>
      <p:pic>
        <p:nvPicPr>
          <p:cNvPr id="138" name="Google Shape;138;p15"/>
          <p:cNvPicPr preferRelativeResize="0"/>
          <p:nvPr/>
        </p:nvPicPr>
        <p:blipFill rotWithShape="1">
          <a:blip r:embed="rId12">
            <a:alphaModFix/>
          </a:blip>
          <a:srcRect l="64234" t="53878"/>
          <a:stretch/>
        </p:blipFill>
        <p:spPr>
          <a:xfrm>
            <a:off x="1493681" y="1834279"/>
            <a:ext cx="1248467" cy="1091018"/>
          </a:xfrm>
          <a:prstGeom prst="rect">
            <a:avLst/>
          </a:prstGeom>
          <a:noFill/>
          <a:ln>
            <a:noFill/>
          </a:ln>
        </p:spPr>
      </p:pic>
      <p:pic>
        <p:nvPicPr>
          <p:cNvPr id="139" name="Google Shape;139;p15"/>
          <p:cNvPicPr preferRelativeResize="0"/>
          <p:nvPr/>
        </p:nvPicPr>
        <p:blipFill>
          <a:blip r:embed="rId13">
            <a:alphaModFix/>
          </a:blip>
          <a:stretch>
            <a:fillRect/>
          </a:stretch>
        </p:blipFill>
        <p:spPr>
          <a:xfrm>
            <a:off x="6952664" y="2071835"/>
            <a:ext cx="1459428" cy="922246"/>
          </a:xfrm>
          <a:prstGeom prst="rect">
            <a:avLst/>
          </a:prstGeom>
          <a:noFill/>
          <a:ln>
            <a:noFill/>
          </a:ln>
        </p:spPr>
      </p:pic>
      <p:sp>
        <p:nvSpPr>
          <p:cNvPr id="140" name="Google Shape;140;p15"/>
          <p:cNvSpPr txBox="1"/>
          <p:nvPr/>
        </p:nvSpPr>
        <p:spPr>
          <a:xfrm>
            <a:off x="1958300" y="2156104"/>
            <a:ext cx="3720900" cy="10263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JP" sz="1900">
                <a:latin typeface="BIZ UDPGothic"/>
                <a:ea typeface="BIZ UDPGothic"/>
                <a:cs typeface="BIZ UDPGothic"/>
                <a:sym typeface="BIZ UDPGothic"/>
              </a:rPr>
              <a:t>学習系情報</a:t>
            </a:r>
            <a:endParaRPr sz="2800">
              <a:solidFill>
                <a:srgbClr val="000000"/>
              </a:solidFill>
              <a:latin typeface="BIZ UDPGothic"/>
              <a:ea typeface="BIZ UDPGothic"/>
              <a:cs typeface="BIZ UDPGothic"/>
              <a:sym typeface="BIZ UDPGothic"/>
            </a:endParaRPr>
          </a:p>
        </p:txBody>
      </p:sp>
      <p:pic>
        <p:nvPicPr>
          <p:cNvPr id="141" name="Google Shape;141;p15"/>
          <p:cNvPicPr preferRelativeResize="0"/>
          <p:nvPr/>
        </p:nvPicPr>
        <p:blipFill rotWithShape="1">
          <a:blip r:embed="rId14">
            <a:alphaModFix/>
          </a:blip>
          <a:srcRect l="3458" t="-1744" r="62331" b="63059"/>
          <a:stretch/>
        </p:blipFill>
        <p:spPr>
          <a:xfrm>
            <a:off x="3042870" y="3490143"/>
            <a:ext cx="806073" cy="625579"/>
          </a:xfrm>
          <a:prstGeom prst="rect">
            <a:avLst/>
          </a:prstGeom>
          <a:noFill/>
          <a:ln>
            <a:noFill/>
          </a:ln>
        </p:spPr>
      </p:pic>
      <p:pic>
        <p:nvPicPr>
          <p:cNvPr id="142" name="Google Shape;142;p15"/>
          <p:cNvPicPr preferRelativeResize="0"/>
          <p:nvPr/>
        </p:nvPicPr>
        <p:blipFill rotWithShape="1">
          <a:blip r:embed="rId14">
            <a:alphaModFix/>
          </a:blip>
          <a:srcRect l="60143" b="66511"/>
          <a:stretch/>
        </p:blipFill>
        <p:spPr>
          <a:xfrm>
            <a:off x="2351971" y="3161265"/>
            <a:ext cx="1204657" cy="774762"/>
          </a:xfrm>
          <a:prstGeom prst="rect">
            <a:avLst/>
          </a:prstGeom>
          <a:noFill/>
          <a:ln>
            <a:noFill/>
          </a:ln>
        </p:spPr>
      </p:pic>
      <p:pic>
        <p:nvPicPr>
          <p:cNvPr id="143" name="Google Shape;143;p15"/>
          <p:cNvPicPr preferRelativeResize="0"/>
          <p:nvPr/>
        </p:nvPicPr>
        <p:blipFill>
          <a:blip r:embed="rId15">
            <a:alphaModFix/>
          </a:blip>
          <a:stretch>
            <a:fillRect/>
          </a:stretch>
        </p:blipFill>
        <p:spPr>
          <a:xfrm>
            <a:off x="7857039" y="997458"/>
            <a:ext cx="1864100" cy="860884"/>
          </a:xfrm>
          <a:prstGeom prst="rect">
            <a:avLst/>
          </a:prstGeom>
          <a:noFill/>
          <a:ln>
            <a:noFill/>
          </a:ln>
        </p:spPr>
      </p:pic>
      <p:pic>
        <p:nvPicPr>
          <p:cNvPr id="144" name="Google Shape;144;p15"/>
          <p:cNvPicPr preferRelativeResize="0"/>
          <p:nvPr/>
        </p:nvPicPr>
        <p:blipFill>
          <a:blip r:embed="rId15">
            <a:alphaModFix/>
          </a:blip>
          <a:stretch>
            <a:fillRect/>
          </a:stretch>
        </p:blipFill>
        <p:spPr>
          <a:xfrm>
            <a:off x="1643917" y="951474"/>
            <a:ext cx="1818257" cy="860881"/>
          </a:xfrm>
          <a:prstGeom prst="rect">
            <a:avLst/>
          </a:prstGeom>
          <a:noFill/>
          <a:ln>
            <a:noFill/>
          </a:ln>
        </p:spPr>
      </p:pic>
      <p:pic>
        <p:nvPicPr>
          <p:cNvPr id="145" name="Google Shape;145;p15"/>
          <p:cNvPicPr preferRelativeResize="0"/>
          <p:nvPr/>
        </p:nvPicPr>
        <p:blipFill rotWithShape="1">
          <a:blip r:embed="rId4">
            <a:alphaModFix/>
          </a:blip>
          <a:srcRect l="-1396" t="61545" r="52909"/>
          <a:stretch/>
        </p:blipFill>
        <p:spPr>
          <a:xfrm>
            <a:off x="3551811" y="1082017"/>
            <a:ext cx="1396884" cy="737498"/>
          </a:xfrm>
          <a:prstGeom prst="rect">
            <a:avLst/>
          </a:prstGeom>
          <a:noFill/>
          <a:ln>
            <a:noFill/>
          </a:ln>
        </p:spPr>
      </p:pic>
      <p:pic>
        <p:nvPicPr>
          <p:cNvPr id="146" name="Google Shape;146;p15"/>
          <p:cNvPicPr preferRelativeResize="0"/>
          <p:nvPr/>
        </p:nvPicPr>
        <p:blipFill rotWithShape="1">
          <a:blip r:embed="rId16">
            <a:alphaModFix/>
          </a:blip>
          <a:srcRect t="23658"/>
          <a:stretch/>
        </p:blipFill>
        <p:spPr>
          <a:xfrm>
            <a:off x="7821089" y="4782791"/>
            <a:ext cx="1939171" cy="1120653"/>
          </a:xfrm>
          <a:prstGeom prst="rect">
            <a:avLst/>
          </a:prstGeom>
          <a:noFill/>
          <a:ln>
            <a:noFill/>
          </a:ln>
        </p:spPr>
      </p:pic>
      <p:pic>
        <p:nvPicPr>
          <p:cNvPr id="147" name="Google Shape;147;p15"/>
          <p:cNvPicPr preferRelativeResize="0"/>
          <p:nvPr/>
        </p:nvPicPr>
        <p:blipFill rotWithShape="1">
          <a:blip r:embed="rId10">
            <a:alphaModFix/>
          </a:blip>
          <a:srcRect r="58315" b="64022"/>
          <a:stretch/>
        </p:blipFill>
        <p:spPr>
          <a:xfrm rot="10800000">
            <a:off x="5593324" y="3805481"/>
            <a:ext cx="926094" cy="1119127"/>
          </a:xfrm>
          <a:prstGeom prst="rect">
            <a:avLst/>
          </a:prstGeom>
          <a:noFill/>
          <a:ln>
            <a:noFill/>
          </a:ln>
        </p:spPr>
      </p:pic>
      <p:pic>
        <p:nvPicPr>
          <p:cNvPr id="148" name="Google Shape;148;p15"/>
          <p:cNvPicPr preferRelativeResize="0"/>
          <p:nvPr/>
        </p:nvPicPr>
        <p:blipFill rotWithShape="1">
          <a:blip r:embed="rId11">
            <a:alphaModFix/>
          </a:blip>
          <a:srcRect r="58315" b="64022"/>
          <a:stretch/>
        </p:blipFill>
        <p:spPr>
          <a:xfrm rot="10800000" flipH="1">
            <a:off x="5638888" y="2409584"/>
            <a:ext cx="926094" cy="1298086"/>
          </a:xfrm>
          <a:prstGeom prst="rect">
            <a:avLst/>
          </a:prstGeom>
          <a:noFill/>
          <a:ln>
            <a:noFill/>
          </a:ln>
        </p:spPr>
      </p:pic>
      <p:sp>
        <p:nvSpPr>
          <p:cNvPr id="149" name="Google Shape;149;p15"/>
          <p:cNvSpPr/>
          <p:nvPr/>
        </p:nvSpPr>
        <p:spPr>
          <a:xfrm>
            <a:off x="5297326" y="2557577"/>
            <a:ext cx="1355400" cy="1120500"/>
          </a:xfrm>
          <a:prstGeom prst="mathMultiply">
            <a:avLst>
              <a:gd name="adj1" fmla="val 10852"/>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15"/>
          <p:cNvSpPr/>
          <p:nvPr/>
        </p:nvSpPr>
        <p:spPr>
          <a:xfrm>
            <a:off x="5306728" y="3821619"/>
            <a:ext cx="1355400" cy="1120500"/>
          </a:xfrm>
          <a:prstGeom prst="mathMultiply">
            <a:avLst>
              <a:gd name="adj1" fmla="val 10852"/>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51" name="Google Shape;151;p15"/>
          <p:cNvCxnSpPr/>
          <p:nvPr/>
        </p:nvCxnSpPr>
        <p:spPr>
          <a:xfrm>
            <a:off x="6083784" y="885454"/>
            <a:ext cx="24600" cy="5326500"/>
          </a:xfrm>
          <a:prstGeom prst="straightConnector1">
            <a:avLst/>
          </a:prstGeom>
          <a:noFill/>
          <a:ln w="76200" cap="flat" cmpd="sng">
            <a:solidFill>
              <a:srgbClr val="595959"/>
            </a:solidFill>
            <a:prstDash val="solid"/>
            <a:round/>
            <a:headEnd type="none" w="med" len="med"/>
            <a:tailEnd type="none" w="med" len="med"/>
          </a:ln>
        </p:spPr>
      </p:cxnSp>
      <p:pic>
        <p:nvPicPr>
          <p:cNvPr id="152" name="Google Shape;152;p15"/>
          <p:cNvPicPr preferRelativeResize="0"/>
          <p:nvPr/>
        </p:nvPicPr>
        <p:blipFill rotWithShape="1">
          <a:blip r:embed="rId5">
            <a:alphaModFix/>
          </a:blip>
          <a:srcRect l="54246" t="58263" r="-11517" b="-10039"/>
          <a:stretch/>
        </p:blipFill>
        <p:spPr>
          <a:xfrm>
            <a:off x="5573912" y="811325"/>
            <a:ext cx="964899" cy="10089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p:nvPr/>
        </p:nvSpPr>
        <p:spPr>
          <a:xfrm>
            <a:off x="720050" y="2036875"/>
            <a:ext cx="2966100" cy="1474500"/>
          </a:xfrm>
          <a:prstGeom prst="wedgeRoundRectCallout">
            <a:avLst>
              <a:gd name="adj1" fmla="val 62114"/>
              <a:gd name="adj2" fmla="val 21838"/>
              <a:gd name="adj3" fmla="val 0"/>
            </a:avLst>
          </a:prstGeom>
          <a:no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16"/>
          <p:cNvSpPr/>
          <p:nvPr/>
        </p:nvSpPr>
        <p:spPr>
          <a:xfrm>
            <a:off x="2087100" y="5257925"/>
            <a:ext cx="7541400" cy="1229700"/>
          </a:xfrm>
          <a:prstGeom prst="bevel">
            <a:avLst>
              <a:gd name="adj" fmla="val 3468"/>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16"/>
          <p:cNvSpPr/>
          <p:nvPr/>
        </p:nvSpPr>
        <p:spPr>
          <a:xfrm>
            <a:off x="8521250" y="2994100"/>
            <a:ext cx="2966100" cy="1003800"/>
          </a:xfrm>
          <a:prstGeom prst="wedgeRoundRectCallout">
            <a:avLst>
              <a:gd name="adj1" fmla="val -66290"/>
              <a:gd name="adj2" fmla="val -22587"/>
              <a:gd name="adj3" fmla="val 0"/>
            </a:avLst>
          </a:prstGeom>
          <a:no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16"/>
          <p:cNvSpPr/>
          <p:nvPr/>
        </p:nvSpPr>
        <p:spPr>
          <a:xfrm>
            <a:off x="4074100" y="2709425"/>
            <a:ext cx="3941700" cy="1216800"/>
          </a:xfrm>
          <a:prstGeom prst="roundRect">
            <a:avLst>
              <a:gd name="adj" fmla="val 7129"/>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7" name="Google Shape;187;p16"/>
          <p:cNvGrpSpPr/>
          <p:nvPr/>
        </p:nvGrpSpPr>
        <p:grpSpPr>
          <a:xfrm>
            <a:off x="4305450" y="2201625"/>
            <a:ext cx="3581075" cy="1318141"/>
            <a:chOff x="4105738" y="2707779"/>
            <a:chExt cx="3581075" cy="1216896"/>
          </a:xfrm>
        </p:grpSpPr>
        <p:sp>
          <p:nvSpPr>
            <p:cNvPr id="188" name="Google Shape;188;p16"/>
            <p:cNvSpPr/>
            <p:nvPr/>
          </p:nvSpPr>
          <p:spPr>
            <a:xfrm>
              <a:off x="4105738" y="2994375"/>
              <a:ext cx="3462600" cy="930300"/>
            </a:xfrm>
            <a:prstGeom prst="roundRect">
              <a:avLst>
                <a:gd name="adj" fmla="val 7129"/>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9" name="Google Shape;189;p16"/>
            <p:cNvPicPr preferRelativeResize="0"/>
            <p:nvPr/>
          </p:nvPicPr>
          <p:blipFill rotWithShape="1">
            <a:blip r:embed="rId3">
              <a:alphaModFix/>
            </a:blip>
            <a:srcRect t="59675" r="56155"/>
            <a:stretch/>
          </p:blipFill>
          <p:spPr>
            <a:xfrm>
              <a:off x="4197974" y="2707779"/>
              <a:ext cx="750371" cy="679130"/>
            </a:xfrm>
            <a:prstGeom prst="rect">
              <a:avLst/>
            </a:prstGeom>
            <a:noFill/>
            <a:ln>
              <a:noFill/>
            </a:ln>
          </p:spPr>
        </p:pic>
        <p:sp>
          <p:nvSpPr>
            <p:cNvPr id="190" name="Google Shape;190;p16"/>
            <p:cNvSpPr txBox="1"/>
            <p:nvPr/>
          </p:nvSpPr>
          <p:spPr>
            <a:xfrm>
              <a:off x="4214188" y="3351173"/>
              <a:ext cx="3261300" cy="56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a:latin typeface="BIZ UDPGothic"/>
                  <a:ea typeface="BIZ UDPGothic"/>
                  <a:cs typeface="BIZ UDPGothic"/>
                  <a:sym typeface="BIZ UDPGothic"/>
                </a:rPr>
                <a:t>GIGAアカウント・校務系アカウント</a:t>
              </a:r>
              <a:endParaRPr>
                <a:latin typeface="BIZ UDPGothic"/>
                <a:ea typeface="BIZ UDPGothic"/>
                <a:cs typeface="BIZ UDPGothic"/>
                <a:sym typeface="BIZ UDPGothic"/>
              </a:endParaRPr>
            </a:p>
            <a:p>
              <a:pPr marL="0" lvl="0" indent="0" algn="ctr" rtl="0">
                <a:spcBef>
                  <a:spcPts val="0"/>
                </a:spcBef>
                <a:spcAft>
                  <a:spcPts val="0"/>
                </a:spcAft>
                <a:buNone/>
              </a:pPr>
              <a:r>
                <a:rPr lang="ja-JP">
                  <a:latin typeface="BIZ UDPGothic"/>
                  <a:ea typeface="BIZ UDPGothic"/>
                  <a:cs typeface="BIZ UDPGothic"/>
                  <a:sym typeface="BIZ UDPGothic"/>
                </a:rPr>
                <a:t>職種・必要な権限・所属組織　等</a:t>
              </a:r>
              <a:endParaRPr>
                <a:latin typeface="BIZ UDPGothic"/>
                <a:ea typeface="BIZ UDPGothic"/>
                <a:cs typeface="BIZ UDPGothic"/>
                <a:sym typeface="BIZ UDPGothic"/>
              </a:endParaRPr>
            </a:p>
          </p:txBody>
        </p:sp>
        <p:sp>
          <p:nvSpPr>
            <p:cNvPr id="191" name="Google Shape;191;p16"/>
            <p:cNvSpPr txBox="1"/>
            <p:nvPr/>
          </p:nvSpPr>
          <p:spPr>
            <a:xfrm>
              <a:off x="4595013" y="2994375"/>
              <a:ext cx="3091800" cy="42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sz="1900" b="1">
                  <a:solidFill>
                    <a:srgbClr val="000000"/>
                  </a:solidFill>
                  <a:latin typeface="BIZ UDPGothic"/>
                  <a:ea typeface="BIZ UDPGothic"/>
                  <a:cs typeface="BIZ UDPGothic"/>
                  <a:sym typeface="BIZ UDPGothic"/>
                </a:rPr>
                <a:t>統合型ID管理</a:t>
              </a:r>
              <a:r>
                <a:rPr lang="ja-JP" sz="1900" b="1">
                  <a:latin typeface="BIZ UDPGothic"/>
                  <a:ea typeface="BIZ UDPGothic"/>
                  <a:cs typeface="BIZ UDPGothic"/>
                  <a:sym typeface="BIZ UDPGothic"/>
                </a:rPr>
                <a:t>システム</a:t>
              </a:r>
              <a:endParaRPr sz="1900" b="1">
                <a:solidFill>
                  <a:srgbClr val="000000"/>
                </a:solidFill>
                <a:latin typeface="BIZ UDPGothic"/>
                <a:ea typeface="BIZ UDPGothic"/>
                <a:cs typeface="BIZ UDPGothic"/>
                <a:sym typeface="BIZ UDPGothic"/>
              </a:endParaRPr>
            </a:p>
          </p:txBody>
        </p:sp>
      </p:grpSp>
      <p:pic>
        <p:nvPicPr>
          <p:cNvPr id="196" name="Google Shape;196;p16"/>
          <p:cNvPicPr preferRelativeResize="0"/>
          <p:nvPr/>
        </p:nvPicPr>
        <p:blipFill rotWithShape="1">
          <a:blip r:embed="rId4">
            <a:alphaModFix/>
          </a:blip>
          <a:srcRect l="-1396" t="61545" r="52909"/>
          <a:stretch/>
        </p:blipFill>
        <p:spPr>
          <a:xfrm>
            <a:off x="8866462" y="3215077"/>
            <a:ext cx="1048374" cy="702093"/>
          </a:xfrm>
          <a:prstGeom prst="rect">
            <a:avLst/>
          </a:prstGeom>
          <a:noFill/>
          <a:ln>
            <a:noFill/>
          </a:ln>
        </p:spPr>
      </p:pic>
      <p:pic>
        <p:nvPicPr>
          <p:cNvPr id="197" name="Google Shape;197;p16"/>
          <p:cNvPicPr preferRelativeResize="0"/>
          <p:nvPr/>
        </p:nvPicPr>
        <p:blipFill>
          <a:blip r:embed="rId5">
            <a:alphaModFix/>
          </a:blip>
          <a:stretch>
            <a:fillRect/>
          </a:stretch>
        </p:blipFill>
        <p:spPr>
          <a:xfrm>
            <a:off x="10002397" y="3277560"/>
            <a:ext cx="1061299" cy="637369"/>
          </a:xfrm>
          <a:prstGeom prst="rect">
            <a:avLst/>
          </a:prstGeom>
          <a:noFill/>
          <a:ln>
            <a:noFill/>
          </a:ln>
        </p:spPr>
      </p:pic>
      <p:grpSp>
        <p:nvGrpSpPr>
          <p:cNvPr id="198" name="Google Shape;198;p16"/>
          <p:cNvGrpSpPr/>
          <p:nvPr/>
        </p:nvGrpSpPr>
        <p:grpSpPr>
          <a:xfrm>
            <a:off x="896994" y="2432991"/>
            <a:ext cx="2612297" cy="872921"/>
            <a:chOff x="1195519" y="3179929"/>
            <a:chExt cx="2612297" cy="872921"/>
          </a:xfrm>
        </p:grpSpPr>
        <p:grpSp>
          <p:nvGrpSpPr>
            <p:cNvPr id="199" name="Google Shape;199;p16"/>
            <p:cNvGrpSpPr/>
            <p:nvPr/>
          </p:nvGrpSpPr>
          <p:grpSpPr>
            <a:xfrm>
              <a:off x="2557824" y="3194804"/>
              <a:ext cx="1249992" cy="857998"/>
              <a:chOff x="6411025" y="3469425"/>
              <a:chExt cx="2633706" cy="2278844"/>
            </a:xfrm>
          </p:grpSpPr>
          <p:pic>
            <p:nvPicPr>
              <p:cNvPr id="200" name="Google Shape;200;p16"/>
              <p:cNvPicPr preferRelativeResize="0"/>
              <p:nvPr/>
            </p:nvPicPr>
            <p:blipFill>
              <a:blip r:embed="rId6">
                <a:alphaModFix/>
              </a:blip>
              <a:stretch>
                <a:fillRect/>
              </a:stretch>
            </p:blipFill>
            <p:spPr>
              <a:xfrm>
                <a:off x="6411025" y="3469425"/>
                <a:ext cx="2633700" cy="1863250"/>
              </a:xfrm>
              <a:prstGeom prst="rect">
                <a:avLst/>
              </a:prstGeom>
              <a:noFill/>
              <a:ln>
                <a:noFill/>
              </a:ln>
            </p:spPr>
          </p:pic>
          <p:pic>
            <p:nvPicPr>
              <p:cNvPr id="201" name="Google Shape;201;p16"/>
              <p:cNvPicPr preferRelativeResize="0"/>
              <p:nvPr/>
            </p:nvPicPr>
            <p:blipFill rotWithShape="1">
              <a:blip r:embed="rId7">
                <a:alphaModFix/>
              </a:blip>
              <a:srcRect l="65811" t="65541"/>
              <a:stretch/>
            </p:blipFill>
            <p:spPr>
              <a:xfrm>
                <a:off x="7389874" y="3819923"/>
                <a:ext cx="654200" cy="635003"/>
              </a:xfrm>
              <a:prstGeom prst="rect">
                <a:avLst/>
              </a:prstGeom>
              <a:noFill/>
              <a:ln>
                <a:noFill/>
              </a:ln>
            </p:spPr>
          </p:pic>
          <p:pic>
            <p:nvPicPr>
              <p:cNvPr id="202" name="Google Shape;202;p16"/>
              <p:cNvPicPr preferRelativeResize="0"/>
              <p:nvPr/>
            </p:nvPicPr>
            <p:blipFill>
              <a:blip r:embed="rId8">
                <a:alphaModFix/>
              </a:blip>
              <a:stretch>
                <a:fillRect/>
              </a:stretch>
            </p:blipFill>
            <p:spPr>
              <a:xfrm>
                <a:off x="6813111" y="4161434"/>
                <a:ext cx="587833" cy="583621"/>
              </a:xfrm>
              <a:prstGeom prst="rect">
                <a:avLst/>
              </a:prstGeom>
              <a:noFill/>
              <a:ln>
                <a:noFill/>
              </a:ln>
            </p:spPr>
          </p:pic>
          <p:pic>
            <p:nvPicPr>
              <p:cNvPr id="203" name="Google Shape;203;p16"/>
              <p:cNvPicPr preferRelativeResize="0"/>
              <p:nvPr/>
            </p:nvPicPr>
            <p:blipFill>
              <a:blip r:embed="rId9">
                <a:alphaModFix/>
              </a:blip>
              <a:stretch>
                <a:fillRect/>
              </a:stretch>
            </p:blipFill>
            <p:spPr>
              <a:xfrm>
                <a:off x="6805903" y="3539154"/>
                <a:ext cx="587833" cy="574081"/>
              </a:xfrm>
              <a:prstGeom prst="rect">
                <a:avLst/>
              </a:prstGeom>
              <a:noFill/>
              <a:ln>
                <a:noFill/>
              </a:ln>
            </p:spPr>
          </p:pic>
          <p:sp>
            <p:nvSpPr>
              <p:cNvPr id="204" name="Google Shape;204;p16"/>
              <p:cNvSpPr txBox="1"/>
              <p:nvPr/>
            </p:nvSpPr>
            <p:spPr>
              <a:xfrm>
                <a:off x="6411031" y="5280569"/>
                <a:ext cx="2633700" cy="4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sz="1600">
                    <a:latin typeface="BIZ UDPGothic"/>
                    <a:ea typeface="BIZ UDPGothic"/>
                    <a:cs typeface="BIZ UDPGothic"/>
                    <a:sym typeface="BIZ UDPGothic"/>
                  </a:rPr>
                  <a:t>学習</a:t>
                </a:r>
                <a:r>
                  <a:rPr lang="ja-JP" sz="1600">
                    <a:solidFill>
                      <a:srgbClr val="000000"/>
                    </a:solidFill>
                    <a:latin typeface="BIZ UDPGothic"/>
                    <a:ea typeface="BIZ UDPGothic"/>
                    <a:cs typeface="BIZ UDPGothic"/>
                    <a:sym typeface="BIZ UDPGothic"/>
                  </a:rPr>
                  <a:t>用端末</a:t>
                </a:r>
                <a:endParaRPr sz="1600">
                  <a:solidFill>
                    <a:srgbClr val="000000"/>
                  </a:solidFill>
                  <a:latin typeface="BIZ UDPGothic"/>
                  <a:ea typeface="BIZ UDPGothic"/>
                  <a:cs typeface="BIZ UDPGothic"/>
                  <a:sym typeface="BIZ UDPGothic"/>
                </a:endParaRPr>
              </a:p>
            </p:txBody>
          </p:sp>
          <p:pic>
            <p:nvPicPr>
              <p:cNvPr id="205" name="Google Shape;205;p16"/>
              <p:cNvPicPr preferRelativeResize="0"/>
              <p:nvPr/>
            </p:nvPicPr>
            <p:blipFill>
              <a:blip r:embed="rId10">
                <a:alphaModFix/>
              </a:blip>
              <a:stretch>
                <a:fillRect/>
              </a:stretch>
            </p:blipFill>
            <p:spPr>
              <a:xfrm>
                <a:off x="8057980" y="4161424"/>
                <a:ext cx="655101" cy="641477"/>
              </a:xfrm>
              <a:prstGeom prst="rect">
                <a:avLst/>
              </a:prstGeom>
              <a:noFill/>
              <a:ln>
                <a:noFill/>
              </a:ln>
            </p:spPr>
          </p:pic>
          <p:pic>
            <p:nvPicPr>
              <p:cNvPr id="206" name="Google Shape;206;p16"/>
              <p:cNvPicPr preferRelativeResize="0"/>
              <p:nvPr/>
            </p:nvPicPr>
            <p:blipFill>
              <a:blip r:embed="rId11">
                <a:alphaModFix/>
              </a:blip>
              <a:stretch>
                <a:fillRect/>
              </a:stretch>
            </p:blipFill>
            <p:spPr>
              <a:xfrm>
                <a:off x="8053908" y="3545443"/>
                <a:ext cx="655101" cy="641531"/>
              </a:xfrm>
              <a:prstGeom prst="rect">
                <a:avLst/>
              </a:prstGeom>
              <a:noFill/>
              <a:ln>
                <a:noFill/>
              </a:ln>
            </p:spPr>
          </p:pic>
        </p:grpSp>
        <p:grpSp>
          <p:nvGrpSpPr>
            <p:cNvPr id="207" name="Google Shape;207;p16"/>
            <p:cNvGrpSpPr/>
            <p:nvPr/>
          </p:nvGrpSpPr>
          <p:grpSpPr>
            <a:xfrm>
              <a:off x="1195519" y="3179929"/>
              <a:ext cx="1249816" cy="872921"/>
              <a:chOff x="5451287" y="3233150"/>
              <a:chExt cx="2690875" cy="2333941"/>
            </a:xfrm>
          </p:grpSpPr>
          <p:pic>
            <p:nvPicPr>
              <p:cNvPr id="208" name="Google Shape;208;p16"/>
              <p:cNvPicPr preferRelativeResize="0"/>
              <p:nvPr/>
            </p:nvPicPr>
            <p:blipFill rotWithShape="1">
              <a:blip r:embed="rId12">
                <a:alphaModFix/>
              </a:blip>
              <a:srcRect t="23658"/>
              <a:stretch/>
            </p:blipFill>
            <p:spPr>
              <a:xfrm>
                <a:off x="5451287" y="3233150"/>
                <a:ext cx="2690875" cy="1920250"/>
              </a:xfrm>
              <a:prstGeom prst="rect">
                <a:avLst/>
              </a:prstGeom>
              <a:noFill/>
              <a:ln>
                <a:noFill/>
              </a:ln>
            </p:spPr>
          </p:pic>
          <p:pic>
            <p:nvPicPr>
              <p:cNvPr id="209" name="Google Shape;209;p16"/>
              <p:cNvPicPr preferRelativeResize="0"/>
              <p:nvPr/>
            </p:nvPicPr>
            <p:blipFill>
              <a:blip r:embed="rId8">
                <a:alphaModFix/>
              </a:blip>
              <a:stretch>
                <a:fillRect/>
              </a:stretch>
            </p:blipFill>
            <p:spPr>
              <a:xfrm>
                <a:off x="7164920" y="3666679"/>
                <a:ext cx="658930" cy="681458"/>
              </a:xfrm>
              <a:prstGeom prst="rect">
                <a:avLst/>
              </a:prstGeom>
              <a:noFill/>
              <a:ln>
                <a:noFill/>
              </a:ln>
            </p:spPr>
          </p:pic>
          <p:pic>
            <p:nvPicPr>
              <p:cNvPr id="210" name="Google Shape;210;p16"/>
              <p:cNvPicPr preferRelativeResize="0"/>
              <p:nvPr/>
            </p:nvPicPr>
            <p:blipFill>
              <a:blip r:embed="rId9">
                <a:alphaModFix/>
              </a:blip>
              <a:stretch>
                <a:fillRect/>
              </a:stretch>
            </p:blipFill>
            <p:spPr>
              <a:xfrm>
                <a:off x="5802269" y="3672275"/>
                <a:ext cx="658931" cy="670286"/>
              </a:xfrm>
              <a:prstGeom prst="rect">
                <a:avLst/>
              </a:prstGeom>
              <a:noFill/>
              <a:ln>
                <a:noFill/>
              </a:ln>
            </p:spPr>
          </p:pic>
          <p:sp>
            <p:nvSpPr>
              <p:cNvPr id="211" name="Google Shape;211;p16"/>
              <p:cNvSpPr txBox="1"/>
              <p:nvPr/>
            </p:nvSpPr>
            <p:spPr>
              <a:xfrm>
                <a:off x="5479869" y="5099391"/>
                <a:ext cx="2633700" cy="4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sz="1600">
                    <a:latin typeface="BIZ UDPGothic"/>
                    <a:ea typeface="BIZ UDPGothic"/>
                    <a:cs typeface="BIZ UDPGothic"/>
                    <a:sym typeface="BIZ UDPGothic"/>
                  </a:rPr>
                  <a:t>校務</a:t>
                </a:r>
                <a:r>
                  <a:rPr lang="ja-JP" sz="1600">
                    <a:solidFill>
                      <a:srgbClr val="000000"/>
                    </a:solidFill>
                    <a:latin typeface="BIZ UDPGothic"/>
                    <a:ea typeface="BIZ UDPGothic"/>
                    <a:cs typeface="BIZ UDPGothic"/>
                    <a:sym typeface="BIZ UDPGothic"/>
                  </a:rPr>
                  <a:t>用端末</a:t>
                </a:r>
                <a:endParaRPr sz="1600">
                  <a:solidFill>
                    <a:srgbClr val="000000"/>
                  </a:solidFill>
                  <a:latin typeface="BIZ UDPGothic"/>
                  <a:ea typeface="BIZ UDPGothic"/>
                  <a:cs typeface="BIZ UDPGothic"/>
                  <a:sym typeface="BIZ UDPGothic"/>
                </a:endParaRPr>
              </a:p>
            </p:txBody>
          </p:sp>
        </p:grpSp>
      </p:grpSp>
      <p:grpSp>
        <p:nvGrpSpPr>
          <p:cNvPr id="212" name="Google Shape;212;p16"/>
          <p:cNvGrpSpPr/>
          <p:nvPr/>
        </p:nvGrpSpPr>
        <p:grpSpPr>
          <a:xfrm>
            <a:off x="2415575" y="5382425"/>
            <a:ext cx="2478025" cy="988211"/>
            <a:chOff x="8769350" y="1821125"/>
            <a:chExt cx="2478025" cy="988211"/>
          </a:xfrm>
        </p:grpSpPr>
        <p:pic>
          <p:nvPicPr>
            <p:cNvPr id="213" name="Google Shape;213;p16"/>
            <p:cNvPicPr preferRelativeResize="0"/>
            <p:nvPr/>
          </p:nvPicPr>
          <p:blipFill rotWithShape="1">
            <a:blip r:embed="rId13">
              <a:alphaModFix/>
            </a:blip>
            <a:srcRect l="64234" t="53878"/>
            <a:stretch/>
          </p:blipFill>
          <p:spPr>
            <a:xfrm>
              <a:off x="8933175" y="1880851"/>
              <a:ext cx="678000" cy="751538"/>
            </a:xfrm>
            <a:prstGeom prst="rect">
              <a:avLst/>
            </a:prstGeom>
            <a:noFill/>
            <a:ln>
              <a:noFill/>
            </a:ln>
          </p:spPr>
        </p:pic>
        <p:sp>
          <p:nvSpPr>
            <p:cNvPr id="214" name="Google Shape;214;p16"/>
            <p:cNvSpPr txBox="1"/>
            <p:nvPr/>
          </p:nvSpPr>
          <p:spPr>
            <a:xfrm>
              <a:off x="9226875" y="2102536"/>
              <a:ext cx="2020500" cy="7068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JP" sz="1900">
                  <a:latin typeface="BIZ UDPGothic"/>
                  <a:ea typeface="BIZ UDPGothic"/>
                  <a:cs typeface="BIZ UDPGothic"/>
                  <a:sym typeface="BIZ UDPGothic"/>
                </a:rPr>
                <a:t>学習系情報</a:t>
              </a:r>
              <a:endParaRPr sz="2800">
                <a:solidFill>
                  <a:srgbClr val="000000"/>
                </a:solidFill>
                <a:latin typeface="BIZ UDPGothic"/>
                <a:ea typeface="BIZ UDPGothic"/>
                <a:cs typeface="BIZ UDPGothic"/>
                <a:sym typeface="BIZ UDPGothic"/>
              </a:endParaRPr>
            </a:p>
          </p:txBody>
        </p:sp>
        <p:sp>
          <p:nvSpPr>
            <p:cNvPr id="215" name="Google Shape;215;p16"/>
            <p:cNvSpPr/>
            <p:nvPr/>
          </p:nvSpPr>
          <p:spPr>
            <a:xfrm>
              <a:off x="8769350" y="1821125"/>
              <a:ext cx="2197800" cy="9882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IZ UDPGothic"/>
                <a:ea typeface="BIZ UDPGothic"/>
                <a:cs typeface="BIZ UDPGothic"/>
                <a:sym typeface="BIZ UDPGothic"/>
              </a:endParaRPr>
            </a:p>
          </p:txBody>
        </p:sp>
      </p:grpSp>
      <p:pic>
        <p:nvPicPr>
          <p:cNvPr id="216" name="Google Shape;216;p16"/>
          <p:cNvPicPr preferRelativeResize="0"/>
          <p:nvPr/>
        </p:nvPicPr>
        <p:blipFill>
          <a:blip r:embed="rId8">
            <a:alphaModFix/>
          </a:blip>
          <a:stretch>
            <a:fillRect/>
          </a:stretch>
        </p:blipFill>
        <p:spPr>
          <a:xfrm>
            <a:off x="4543079" y="841004"/>
            <a:ext cx="758594" cy="909874"/>
          </a:xfrm>
          <a:prstGeom prst="rect">
            <a:avLst/>
          </a:prstGeom>
          <a:noFill/>
          <a:ln>
            <a:noFill/>
          </a:ln>
        </p:spPr>
      </p:pic>
      <p:pic>
        <p:nvPicPr>
          <p:cNvPr id="217" name="Google Shape;217;p16"/>
          <p:cNvPicPr preferRelativeResize="0"/>
          <p:nvPr/>
        </p:nvPicPr>
        <p:blipFill>
          <a:blip r:embed="rId9">
            <a:alphaModFix/>
          </a:blip>
          <a:stretch>
            <a:fillRect/>
          </a:stretch>
        </p:blipFill>
        <p:spPr>
          <a:xfrm>
            <a:off x="3748232" y="848462"/>
            <a:ext cx="758595" cy="894958"/>
          </a:xfrm>
          <a:prstGeom prst="rect">
            <a:avLst/>
          </a:prstGeom>
          <a:noFill/>
          <a:ln>
            <a:noFill/>
          </a:ln>
        </p:spPr>
      </p:pic>
      <p:pic>
        <p:nvPicPr>
          <p:cNvPr id="218" name="Google Shape;218;p16"/>
          <p:cNvPicPr preferRelativeResize="0"/>
          <p:nvPr/>
        </p:nvPicPr>
        <p:blipFill>
          <a:blip r:embed="rId11">
            <a:alphaModFix/>
          </a:blip>
          <a:stretch>
            <a:fillRect/>
          </a:stretch>
        </p:blipFill>
        <p:spPr>
          <a:xfrm>
            <a:off x="6634239" y="793998"/>
            <a:ext cx="885497" cy="1003885"/>
          </a:xfrm>
          <a:prstGeom prst="rect">
            <a:avLst/>
          </a:prstGeom>
          <a:noFill/>
          <a:ln>
            <a:noFill/>
          </a:ln>
        </p:spPr>
      </p:pic>
      <p:pic>
        <p:nvPicPr>
          <p:cNvPr id="219" name="Google Shape;219;p16"/>
          <p:cNvPicPr preferRelativeResize="0"/>
          <p:nvPr/>
        </p:nvPicPr>
        <p:blipFill>
          <a:blip r:embed="rId10">
            <a:alphaModFix/>
          </a:blip>
          <a:stretch>
            <a:fillRect/>
          </a:stretch>
        </p:blipFill>
        <p:spPr>
          <a:xfrm>
            <a:off x="7460896" y="794004"/>
            <a:ext cx="885489" cy="1003879"/>
          </a:xfrm>
          <a:prstGeom prst="rect">
            <a:avLst/>
          </a:prstGeom>
          <a:noFill/>
          <a:ln>
            <a:noFill/>
          </a:ln>
        </p:spPr>
      </p:pic>
      <p:pic>
        <p:nvPicPr>
          <p:cNvPr id="220" name="Google Shape;220;p16"/>
          <p:cNvPicPr preferRelativeResize="0"/>
          <p:nvPr/>
        </p:nvPicPr>
        <p:blipFill>
          <a:blip r:embed="rId14">
            <a:alphaModFix/>
          </a:blip>
          <a:stretch>
            <a:fillRect/>
          </a:stretch>
        </p:blipFill>
        <p:spPr>
          <a:xfrm>
            <a:off x="5327391" y="801827"/>
            <a:ext cx="1358613" cy="988200"/>
          </a:xfrm>
          <a:prstGeom prst="rect">
            <a:avLst/>
          </a:prstGeom>
          <a:noFill/>
          <a:ln>
            <a:noFill/>
          </a:ln>
        </p:spPr>
      </p:pic>
      <p:pic>
        <p:nvPicPr>
          <p:cNvPr id="221" name="Google Shape;221;p16"/>
          <p:cNvPicPr preferRelativeResize="0"/>
          <p:nvPr/>
        </p:nvPicPr>
        <p:blipFill rotWithShape="1">
          <a:blip r:embed="rId15">
            <a:alphaModFix/>
          </a:blip>
          <a:srcRect r="58315" b="64022"/>
          <a:stretch/>
        </p:blipFill>
        <p:spPr>
          <a:xfrm rot="5400000">
            <a:off x="5721273" y="1882467"/>
            <a:ext cx="600625" cy="623050"/>
          </a:xfrm>
          <a:prstGeom prst="rect">
            <a:avLst/>
          </a:prstGeom>
          <a:noFill/>
          <a:ln>
            <a:noFill/>
          </a:ln>
        </p:spPr>
      </p:pic>
      <p:sp>
        <p:nvSpPr>
          <p:cNvPr id="223" name="Google Shape;223;p16"/>
          <p:cNvSpPr txBox="1"/>
          <p:nvPr/>
        </p:nvSpPr>
        <p:spPr>
          <a:xfrm>
            <a:off x="785625" y="2077450"/>
            <a:ext cx="2723700" cy="4236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ja-JP" sz="1900">
                <a:solidFill>
                  <a:srgbClr val="FF0000"/>
                </a:solidFill>
                <a:latin typeface="BIZ UDPGothic"/>
                <a:ea typeface="BIZ UDPGothic"/>
                <a:cs typeface="BIZ UDPGothic"/>
                <a:sym typeface="BIZ UDPGothic"/>
              </a:rPr>
              <a:t>端末</a:t>
            </a:r>
            <a:r>
              <a:rPr lang="ja-JP" sz="1900">
                <a:solidFill>
                  <a:schemeClr val="dk1"/>
                </a:solidFill>
                <a:latin typeface="BIZ UDPGothic"/>
                <a:ea typeface="BIZ UDPGothic"/>
                <a:cs typeface="BIZ UDPGothic"/>
                <a:sym typeface="BIZ UDPGothic"/>
              </a:rPr>
              <a:t>は？</a:t>
            </a:r>
            <a:endParaRPr sz="2800">
              <a:solidFill>
                <a:schemeClr val="dk1"/>
              </a:solidFill>
              <a:latin typeface="BIZ UDPGothic"/>
              <a:ea typeface="BIZ UDPGothic"/>
              <a:cs typeface="BIZ UDPGothic"/>
              <a:sym typeface="BIZ UDPGothic"/>
            </a:endParaRPr>
          </a:p>
        </p:txBody>
      </p:sp>
      <p:sp>
        <p:nvSpPr>
          <p:cNvPr id="224" name="Google Shape;224;p16"/>
          <p:cNvSpPr txBox="1"/>
          <p:nvPr/>
        </p:nvSpPr>
        <p:spPr>
          <a:xfrm>
            <a:off x="8548250" y="3043000"/>
            <a:ext cx="3206400" cy="4236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ja-JP" sz="1900">
                <a:solidFill>
                  <a:srgbClr val="FF0000"/>
                </a:solidFill>
                <a:latin typeface="BIZ UDPGothic"/>
                <a:ea typeface="BIZ UDPGothic"/>
                <a:cs typeface="BIZ UDPGothic"/>
                <a:sym typeface="BIZ UDPGothic"/>
              </a:rPr>
              <a:t>場所</a:t>
            </a:r>
            <a:r>
              <a:rPr lang="ja-JP" sz="1900">
                <a:latin typeface="BIZ UDPGothic"/>
                <a:ea typeface="BIZ UDPGothic"/>
                <a:cs typeface="BIZ UDPGothic"/>
                <a:sym typeface="BIZ UDPGothic"/>
              </a:rPr>
              <a:t>は？</a:t>
            </a:r>
            <a:endParaRPr sz="2800">
              <a:latin typeface="BIZ UDPGothic"/>
              <a:ea typeface="BIZ UDPGothic"/>
              <a:cs typeface="BIZ UDPGothic"/>
              <a:sym typeface="BIZ UDPGothic"/>
            </a:endParaRPr>
          </a:p>
        </p:txBody>
      </p:sp>
      <p:sp>
        <p:nvSpPr>
          <p:cNvPr id="225" name="Google Shape;225;p16"/>
          <p:cNvSpPr txBox="1"/>
          <p:nvPr/>
        </p:nvSpPr>
        <p:spPr>
          <a:xfrm>
            <a:off x="4953366" y="3526546"/>
            <a:ext cx="2578800" cy="467700"/>
          </a:xfrm>
          <a:prstGeom prst="rect">
            <a:avLst/>
          </a:prstGeom>
          <a:no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ja-JP" sz="1900">
                <a:latin typeface="BIZ UDPGothic"/>
                <a:ea typeface="BIZ UDPGothic"/>
                <a:cs typeface="BIZ UDPGothic"/>
                <a:sym typeface="BIZ UDPGothic"/>
              </a:rPr>
              <a:t>セキュリティツール</a:t>
            </a:r>
            <a:endParaRPr sz="2800">
              <a:solidFill>
                <a:srgbClr val="000000"/>
              </a:solidFill>
              <a:latin typeface="BIZ UDPGothic"/>
              <a:ea typeface="BIZ UDPGothic"/>
              <a:cs typeface="BIZ UDPGothic"/>
              <a:sym typeface="BIZ UDPGothic"/>
            </a:endParaRPr>
          </a:p>
        </p:txBody>
      </p:sp>
      <p:pic>
        <p:nvPicPr>
          <p:cNvPr id="226" name="Google Shape;226;p16"/>
          <p:cNvPicPr preferRelativeResize="0"/>
          <p:nvPr/>
        </p:nvPicPr>
        <p:blipFill rotWithShape="1">
          <a:blip r:embed="rId7">
            <a:alphaModFix/>
          </a:blip>
          <a:srcRect l="54246" t="58263" r="-11517" b="-10039"/>
          <a:stretch/>
        </p:blipFill>
        <p:spPr>
          <a:xfrm>
            <a:off x="4746757" y="3437810"/>
            <a:ext cx="559601" cy="539571"/>
          </a:xfrm>
          <a:prstGeom prst="rect">
            <a:avLst/>
          </a:prstGeom>
          <a:noFill/>
          <a:ln>
            <a:noFill/>
          </a:ln>
        </p:spPr>
      </p:pic>
      <p:grpSp>
        <p:nvGrpSpPr>
          <p:cNvPr id="227" name="Google Shape;227;p16"/>
          <p:cNvGrpSpPr/>
          <p:nvPr/>
        </p:nvGrpSpPr>
        <p:grpSpPr>
          <a:xfrm>
            <a:off x="8505825" y="1917785"/>
            <a:ext cx="3233387" cy="988200"/>
            <a:chOff x="4305450" y="4362550"/>
            <a:chExt cx="3233387" cy="988200"/>
          </a:xfrm>
        </p:grpSpPr>
        <p:sp>
          <p:nvSpPr>
            <p:cNvPr id="228" name="Google Shape;228;p16"/>
            <p:cNvSpPr/>
            <p:nvPr/>
          </p:nvSpPr>
          <p:spPr>
            <a:xfrm>
              <a:off x="4305450" y="4362550"/>
              <a:ext cx="2966100" cy="988200"/>
            </a:xfrm>
            <a:prstGeom prst="wedgeRoundRectCallout">
              <a:avLst>
                <a:gd name="adj1" fmla="val -65770"/>
                <a:gd name="adj2" fmla="val 40294"/>
                <a:gd name="adj3" fmla="val 0"/>
              </a:avLst>
            </a:prstGeom>
            <a:noFill/>
            <a:ln w="1905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16"/>
            <p:cNvSpPr txBox="1"/>
            <p:nvPr/>
          </p:nvSpPr>
          <p:spPr>
            <a:xfrm>
              <a:off x="4332437" y="4411450"/>
              <a:ext cx="3206400" cy="4236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ja-JP" sz="1900">
                  <a:solidFill>
                    <a:srgbClr val="FF0000"/>
                  </a:solidFill>
                  <a:latin typeface="BIZ UDPGothic"/>
                  <a:ea typeface="BIZ UDPGothic"/>
                  <a:cs typeface="BIZ UDPGothic"/>
                  <a:sym typeface="BIZ UDPGothic"/>
                </a:rPr>
                <a:t>ネットワーク</a:t>
              </a:r>
              <a:r>
                <a:rPr lang="ja-JP" sz="1900">
                  <a:latin typeface="BIZ UDPGothic"/>
                  <a:ea typeface="BIZ UDPGothic"/>
                  <a:cs typeface="BIZ UDPGothic"/>
                  <a:sym typeface="BIZ UDPGothic"/>
                </a:rPr>
                <a:t>は？</a:t>
              </a:r>
              <a:endParaRPr sz="2800">
                <a:latin typeface="BIZ UDPGothic"/>
                <a:ea typeface="BIZ UDPGothic"/>
                <a:cs typeface="BIZ UDPGothic"/>
                <a:sym typeface="BIZ UDPGothic"/>
              </a:endParaRPr>
            </a:p>
          </p:txBody>
        </p:sp>
        <p:grpSp>
          <p:nvGrpSpPr>
            <p:cNvPr id="230" name="Google Shape;230;p16"/>
            <p:cNvGrpSpPr/>
            <p:nvPr/>
          </p:nvGrpSpPr>
          <p:grpSpPr>
            <a:xfrm>
              <a:off x="4846175" y="4757815"/>
              <a:ext cx="1801124" cy="539575"/>
              <a:chOff x="1812847" y="5265420"/>
              <a:chExt cx="1801124" cy="628143"/>
            </a:xfrm>
          </p:grpSpPr>
          <p:pic>
            <p:nvPicPr>
              <p:cNvPr id="231" name="Google Shape;231;p16"/>
              <p:cNvPicPr preferRelativeResize="0"/>
              <p:nvPr/>
            </p:nvPicPr>
            <p:blipFill rotWithShape="1">
              <a:blip r:embed="rId4">
                <a:alphaModFix/>
              </a:blip>
              <a:srcRect l="8900" r="69471" b="69833"/>
              <a:stretch/>
            </p:blipFill>
            <p:spPr>
              <a:xfrm>
                <a:off x="3207381" y="5478342"/>
                <a:ext cx="406590" cy="352526"/>
              </a:xfrm>
              <a:prstGeom prst="rect">
                <a:avLst/>
              </a:prstGeom>
              <a:noFill/>
              <a:ln>
                <a:noFill/>
              </a:ln>
            </p:spPr>
          </p:pic>
          <p:pic>
            <p:nvPicPr>
              <p:cNvPr id="232" name="Google Shape;232;p16"/>
              <p:cNvPicPr preferRelativeResize="0"/>
              <p:nvPr/>
            </p:nvPicPr>
            <p:blipFill rotWithShape="1">
              <a:blip r:embed="rId16">
                <a:alphaModFix/>
              </a:blip>
              <a:srcRect l="3458" t="-1744" r="62331" b="63059"/>
              <a:stretch/>
            </p:blipFill>
            <p:spPr>
              <a:xfrm>
                <a:off x="2186014" y="5478336"/>
                <a:ext cx="559597" cy="415227"/>
              </a:xfrm>
              <a:prstGeom prst="rect">
                <a:avLst/>
              </a:prstGeom>
              <a:noFill/>
              <a:ln>
                <a:noFill/>
              </a:ln>
            </p:spPr>
          </p:pic>
          <p:pic>
            <p:nvPicPr>
              <p:cNvPr id="233" name="Google Shape;233;p16"/>
              <p:cNvPicPr preferRelativeResize="0"/>
              <p:nvPr/>
            </p:nvPicPr>
            <p:blipFill rotWithShape="1">
              <a:blip r:embed="rId16">
                <a:alphaModFix/>
              </a:blip>
              <a:srcRect l="60143" b="66511"/>
              <a:stretch/>
            </p:blipFill>
            <p:spPr>
              <a:xfrm>
                <a:off x="1812847" y="5265420"/>
                <a:ext cx="654203" cy="402263"/>
              </a:xfrm>
              <a:prstGeom prst="rect">
                <a:avLst/>
              </a:prstGeom>
              <a:noFill/>
              <a:ln>
                <a:noFill/>
              </a:ln>
            </p:spPr>
          </p:pic>
          <p:pic>
            <p:nvPicPr>
              <p:cNvPr id="234" name="Google Shape;234;p16"/>
              <p:cNvPicPr preferRelativeResize="0"/>
              <p:nvPr/>
            </p:nvPicPr>
            <p:blipFill rotWithShape="1">
              <a:blip r:embed="rId16">
                <a:alphaModFix/>
              </a:blip>
              <a:srcRect l="60143" b="66511"/>
              <a:stretch/>
            </p:blipFill>
            <p:spPr>
              <a:xfrm>
                <a:off x="2754033" y="5266114"/>
                <a:ext cx="654203" cy="402263"/>
              </a:xfrm>
              <a:prstGeom prst="rect">
                <a:avLst/>
              </a:prstGeom>
              <a:noFill/>
              <a:ln>
                <a:noFill/>
              </a:ln>
            </p:spPr>
          </p:pic>
        </p:grpSp>
      </p:grpSp>
      <p:pic>
        <p:nvPicPr>
          <p:cNvPr id="235" name="Google Shape;235;p16"/>
          <p:cNvPicPr preferRelativeResize="0"/>
          <p:nvPr/>
        </p:nvPicPr>
        <p:blipFill rotWithShape="1">
          <a:blip r:embed="rId17">
            <a:alphaModFix/>
          </a:blip>
          <a:srcRect l="10768" r="62289" b="54632"/>
          <a:stretch/>
        </p:blipFill>
        <p:spPr>
          <a:xfrm rot="2193101">
            <a:off x="11179658" y="3280414"/>
            <a:ext cx="389859" cy="708125"/>
          </a:xfrm>
          <a:prstGeom prst="rect">
            <a:avLst/>
          </a:prstGeom>
          <a:noFill/>
          <a:ln>
            <a:noFill/>
          </a:ln>
        </p:spPr>
      </p:pic>
      <p:pic>
        <p:nvPicPr>
          <p:cNvPr id="236" name="Google Shape;236;p16"/>
          <p:cNvPicPr preferRelativeResize="0"/>
          <p:nvPr/>
        </p:nvPicPr>
        <p:blipFill rotWithShape="1">
          <a:blip r:embed="rId17">
            <a:alphaModFix/>
          </a:blip>
          <a:srcRect l="10768" r="62289" b="54632"/>
          <a:stretch/>
        </p:blipFill>
        <p:spPr>
          <a:xfrm rot="1444972">
            <a:off x="11233395" y="2266037"/>
            <a:ext cx="389859" cy="708125"/>
          </a:xfrm>
          <a:prstGeom prst="rect">
            <a:avLst/>
          </a:prstGeom>
          <a:noFill/>
          <a:ln>
            <a:noFill/>
          </a:ln>
        </p:spPr>
      </p:pic>
      <p:pic>
        <p:nvPicPr>
          <p:cNvPr id="237" name="Google Shape;237;p16"/>
          <p:cNvPicPr preferRelativeResize="0"/>
          <p:nvPr/>
        </p:nvPicPr>
        <p:blipFill rotWithShape="1">
          <a:blip r:embed="rId17">
            <a:alphaModFix/>
          </a:blip>
          <a:srcRect l="10768" r="62289" b="54632"/>
          <a:stretch/>
        </p:blipFill>
        <p:spPr>
          <a:xfrm rot="-1286789">
            <a:off x="478221" y="2351027"/>
            <a:ext cx="389859" cy="708125"/>
          </a:xfrm>
          <a:prstGeom prst="rect">
            <a:avLst/>
          </a:prstGeom>
          <a:noFill/>
          <a:ln>
            <a:noFill/>
          </a:ln>
        </p:spPr>
      </p:pic>
      <p:grpSp>
        <p:nvGrpSpPr>
          <p:cNvPr id="238" name="Google Shape;238;p16"/>
          <p:cNvGrpSpPr/>
          <p:nvPr/>
        </p:nvGrpSpPr>
        <p:grpSpPr>
          <a:xfrm>
            <a:off x="1173701" y="4009199"/>
            <a:ext cx="2131265" cy="953666"/>
            <a:chOff x="1627550" y="415425"/>
            <a:chExt cx="4725642" cy="2042111"/>
          </a:xfrm>
        </p:grpSpPr>
        <p:pic>
          <p:nvPicPr>
            <p:cNvPr id="239" name="Google Shape;239;p16"/>
            <p:cNvPicPr preferRelativeResize="0"/>
            <p:nvPr/>
          </p:nvPicPr>
          <p:blipFill rotWithShape="1">
            <a:blip r:embed="rId18">
              <a:alphaModFix/>
            </a:blip>
            <a:srcRect b="59153"/>
            <a:stretch/>
          </p:blipFill>
          <p:spPr>
            <a:xfrm>
              <a:off x="4402756" y="1542349"/>
              <a:ext cx="776290" cy="881989"/>
            </a:xfrm>
            <a:prstGeom prst="rect">
              <a:avLst/>
            </a:prstGeom>
            <a:noFill/>
            <a:ln>
              <a:noFill/>
            </a:ln>
          </p:spPr>
        </p:pic>
        <p:pic>
          <p:nvPicPr>
            <p:cNvPr id="240" name="Google Shape;240;p16"/>
            <p:cNvPicPr preferRelativeResize="0"/>
            <p:nvPr/>
          </p:nvPicPr>
          <p:blipFill rotWithShape="1">
            <a:blip r:embed="rId10">
              <a:alphaModFix/>
            </a:blip>
            <a:srcRect b="25350"/>
            <a:stretch/>
          </p:blipFill>
          <p:spPr>
            <a:xfrm>
              <a:off x="2388794" y="1485730"/>
              <a:ext cx="1107721" cy="965095"/>
            </a:xfrm>
            <a:prstGeom prst="rect">
              <a:avLst/>
            </a:prstGeom>
            <a:noFill/>
            <a:ln>
              <a:noFill/>
            </a:ln>
          </p:spPr>
        </p:pic>
        <p:pic>
          <p:nvPicPr>
            <p:cNvPr id="241" name="Google Shape;241;p16"/>
            <p:cNvPicPr preferRelativeResize="0"/>
            <p:nvPr/>
          </p:nvPicPr>
          <p:blipFill rotWithShape="1">
            <a:blip r:embed="rId11">
              <a:alphaModFix/>
            </a:blip>
            <a:srcRect b="24930"/>
            <a:stretch/>
          </p:blipFill>
          <p:spPr>
            <a:xfrm>
              <a:off x="3317640" y="1515031"/>
              <a:ext cx="1107721" cy="936602"/>
            </a:xfrm>
            <a:prstGeom prst="rect">
              <a:avLst/>
            </a:prstGeom>
            <a:noFill/>
            <a:ln>
              <a:noFill/>
            </a:ln>
          </p:spPr>
        </p:pic>
        <p:pic>
          <p:nvPicPr>
            <p:cNvPr id="242" name="Google Shape;242;p16"/>
            <p:cNvPicPr preferRelativeResize="0"/>
            <p:nvPr/>
          </p:nvPicPr>
          <p:blipFill rotWithShape="1">
            <a:blip r:embed="rId19">
              <a:alphaModFix/>
            </a:blip>
            <a:srcRect b="64032"/>
            <a:stretch/>
          </p:blipFill>
          <p:spPr>
            <a:xfrm>
              <a:off x="4259355" y="487811"/>
              <a:ext cx="1025550" cy="965099"/>
            </a:xfrm>
            <a:prstGeom prst="rect">
              <a:avLst/>
            </a:prstGeom>
            <a:noFill/>
            <a:ln>
              <a:noFill/>
            </a:ln>
          </p:spPr>
        </p:pic>
        <p:pic>
          <p:nvPicPr>
            <p:cNvPr id="243" name="Google Shape;243;p16"/>
            <p:cNvPicPr preferRelativeResize="0"/>
            <p:nvPr/>
          </p:nvPicPr>
          <p:blipFill rotWithShape="1">
            <a:blip r:embed="rId20">
              <a:alphaModFix/>
            </a:blip>
            <a:srcRect b="65086"/>
            <a:stretch/>
          </p:blipFill>
          <p:spPr>
            <a:xfrm>
              <a:off x="5284448" y="523547"/>
              <a:ext cx="968944" cy="936821"/>
            </a:xfrm>
            <a:prstGeom prst="rect">
              <a:avLst/>
            </a:prstGeom>
            <a:noFill/>
            <a:ln>
              <a:noFill/>
            </a:ln>
          </p:spPr>
        </p:pic>
        <p:pic>
          <p:nvPicPr>
            <p:cNvPr id="244" name="Google Shape;244;p16"/>
            <p:cNvPicPr preferRelativeResize="0"/>
            <p:nvPr/>
          </p:nvPicPr>
          <p:blipFill rotWithShape="1">
            <a:blip r:embed="rId21">
              <a:alphaModFix/>
            </a:blip>
            <a:srcRect l="16709" r="17764" b="35637"/>
            <a:stretch/>
          </p:blipFill>
          <p:spPr>
            <a:xfrm>
              <a:off x="1627550" y="1602958"/>
              <a:ext cx="776290" cy="854578"/>
            </a:xfrm>
            <a:prstGeom prst="rect">
              <a:avLst/>
            </a:prstGeom>
            <a:noFill/>
            <a:ln>
              <a:noFill/>
            </a:ln>
          </p:spPr>
        </p:pic>
        <p:pic>
          <p:nvPicPr>
            <p:cNvPr id="245" name="Google Shape;245;p16"/>
            <p:cNvPicPr preferRelativeResize="0"/>
            <p:nvPr/>
          </p:nvPicPr>
          <p:blipFill rotWithShape="1">
            <a:blip r:embed="rId22">
              <a:alphaModFix/>
            </a:blip>
            <a:srcRect b="64032"/>
            <a:stretch/>
          </p:blipFill>
          <p:spPr>
            <a:xfrm>
              <a:off x="3415494" y="473686"/>
              <a:ext cx="892205" cy="965099"/>
            </a:xfrm>
            <a:prstGeom prst="rect">
              <a:avLst/>
            </a:prstGeom>
            <a:noFill/>
            <a:ln>
              <a:noFill/>
            </a:ln>
          </p:spPr>
        </p:pic>
        <p:pic>
          <p:nvPicPr>
            <p:cNvPr id="246" name="Google Shape;246;p16"/>
            <p:cNvPicPr preferRelativeResize="0"/>
            <p:nvPr/>
          </p:nvPicPr>
          <p:blipFill rotWithShape="1">
            <a:blip r:embed="rId23">
              <a:alphaModFix/>
            </a:blip>
            <a:srcRect b="61861"/>
            <a:stretch/>
          </p:blipFill>
          <p:spPr>
            <a:xfrm>
              <a:off x="2496200" y="415425"/>
              <a:ext cx="950180" cy="1023348"/>
            </a:xfrm>
            <a:prstGeom prst="rect">
              <a:avLst/>
            </a:prstGeom>
            <a:noFill/>
            <a:ln>
              <a:noFill/>
            </a:ln>
          </p:spPr>
        </p:pic>
        <p:pic>
          <p:nvPicPr>
            <p:cNvPr id="247" name="Google Shape;247;p16"/>
            <p:cNvPicPr preferRelativeResize="0"/>
            <p:nvPr/>
          </p:nvPicPr>
          <p:blipFill rotWithShape="1">
            <a:blip r:embed="rId24">
              <a:alphaModFix/>
            </a:blip>
            <a:srcRect b="65086"/>
            <a:stretch/>
          </p:blipFill>
          <p:spPr>
            <a:xfrm>
              <a:off x="1658125" y="444550"/>
              <a:ext cx="838076" cy="1023351"/>
            </a:xfrm>
            <a:prstGeom prst="rect">
              <a:avLst/>
            </a:prstGeom>
            <a:noFill/>
            <a:ln>
              <a:noFill/>
            </a:ln>
          </p:spPr>
        </p:pic>
        <p:pic>
          <p:nvPicPr>
            <p:cNvPr id="248" name="Google Shape;248;p16"/>
            <p:cNvPicPr preferRelativeResize="0"/>
            <p:nvPr/>
          </p:nvPicPr>
          <p:blipFill rotWithShape="1">
            <a:blip r:embed="rId25">
              <a:alphaModFix/>
            </a:blip>
            <a:srcRect b="30055"/>
            <a:stretch/>
          </p:blipFill>
          <p:spPr>
            <a:xfrm>
              <a:off x="5256339" y="1499874"/>
              <a:ext cx="1096853" cy="936822"/>
            </a:xfrm>
            <a:prstGeom prst="rect">
              <a:avLst/>
            </a:prstGeom>
            <a:noFill/>
            <a:ln>
              <a:noFill/>
            </a:ln>
          </p:spPr>
        </p:pic>
      </p:grpSp>
      <p:grpSp>
        <p:nvGrpSpPr>
          <p:cNvPr id="249" name="Google Shape;249;p16"/>
          <p:cNvGrpSpPr/>
          <p:nvPr/>
        </p:nvGrpSpPr>
        <p:grpSpPr>
          <a:xfrm>
            <a:off x="730899" y="3596246"/>
            <a:ext cx="3233400" cy="1421954"/>
            <a:chOff x="4305438" y="4362550"/>
            <a:chExt cx="3233400" cy="1151100"/>
          </a:xfrm>
        </p:grpSpPr>
        <p:sp>
          <p:nvSpPr>
            <p:cNvPr id="250" name="Google Shape;250;p16"/>
            <p:cNvSpPr/>
            <p:nvPr/>
          </p:nvSpPr>
          <p:spPr>
            <a:xfrm>
              <a:off x="4305438" y="4362550"/>
              <a:ext cx="2966100" cy="1151100"/>
            </a:xfrm>
            <a:prstGeom prst="wedgeRoundRectCallout">
              <a:avLst>
                <a:gd name="adj1" fmla="val 62350"/>
                <a:gd name="adj2" fmla="val -41230"/>
                <a:gd name="adj3" fmla="val 0"/>
              </a:avLst>
            </a:prstGeom>
            <a:no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16"/>
            <p:cNvSpPr txBox="1"/>
            <p:nvPr/>
          </p:nvSpPr>
          <p:spPr>
            <a:xfrm>
              <a:off x="4332437" y="4411450"/>
              <a:ext cx="3206400" cy="423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ja-JP" sz="1900">
                  <a:solidFill>
                    <a:srgbClr val="FF0000"/>
                  </a:solidFill>
                  <a:latin typeface="BIZ UDPGothic"/>
                  <a:ea typeface="BIZ UDPGothic"/>
                  <a:cs typeface="BIZ UDPGothic"/>
                  <a:sym typeface="BIZ UDPGothic"/>
                </a:rPr>
                <a:t>誰</a:t>
              </a:r>
              <a:r>
                <a:rPr lang="ja-JP" sz="1900">
                  <a:latin typeface="BIZ UDPGothic"/>
                  <a:ea typeface="BIZ UDPGothic"/>
                  <a:cs typeface="BIZ UDPGothic"/>
                  <a:sym typeface="BIZ UDPGothic"/>
                </a:rPr>
                <a:t>が？</a:t>
              </a:r>
              <a:endParaRPr sz="2800">
                <a:latin typeface="BIZ UDPGothic"/>
                <a:ea typeface="BIZ UDPGothic"/>
                <a:cs typeface="BIZ UDPGothic"/>
                <a:sym typeface="BIZ UDPGothic"/>
              </a:endParaRPr>
            </a:p>
          </p:txBody>
        </p:sp>
      </p:grpSp>
      <p:pic>
        <p:nvPicPr>
          <p:cNvPr id="252" name="Google Shape;252;p16"/>
          <p:cNvPicPr preferRelativeResize="0"/>
          <p:nvPr/>
        </p:nvPicPr>
        <p:blipFill rotWithShape="1">
          <a:blip r:embed="rId17">
            <a:alphaModFix/>
          </a:blip>
          <a:srcRect l="-3105" r="62291" b="54632"/>
          <a:stretch/>
        </p:blipFill>
        <p:spPr>
          <a:xfrm rot="-1648020">
            <a:off x="430647" y="4203251"/>
            <a:ext cx="548506" cy="761535"/>
          </a:xfrm>
          <a:prstGeom prst="rect">
            <a:avLst/>
          </a:prstGeom>
          <a:noFill/>
          <a:ln>
            <a:noFill/>
          </a:ln>
        </p:spPr>
      </p:pic>
      <p:grpSp>
        <p:nvGrpSpPr>
          <p:cNvPr id="253" name="Google Shape;253;p16"/>
          <p:cNvGrpSpPr/>
          <p:nvPr/>
        </p:nvGrpSpPr>
        <p:grpSpPr>
          <a:xfrm>
            <a:off x="8512625" y="4074166"/>
            <a:ext cx="3233387" cy="988200"/>
            <a:chOff x="4305450" y="4362550"/>
            <a:chExt cx="3233387" cy="988200"/>
          </a:xfrm>
        </p:grpSpPr>
        <p:sp>
          <p:nvSpPr>
            <p:cNvPr id="254" name="Google Shape;254;p16"/>
            <p:cNvSpPr/>
            <p:nvPr/>
          </p:nvSpPr>
          <p:spPr>
            <a:xfrm>
              <a:off x="4305450" y="4362550"/>
              <a:ext cx="2966100" cy="988200"/>
            </a:xfrm>
            <a:prstGeom prst="wedgeRoundRectCallout">
              <a:avLst>
                <a:gd name="adj1" fmla="val -63176"/>
                <a:gd name="adj2" fmla="val -61645"/>
                <a:gd name="adj3" fmla="val 0"/>
              </a:avLst>
            </a:prstGeom>
            <a:no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16"/>
            <p:cNvSpPr txBox="1"/>
            <p:nvPr/>
          </p:nvSpPr>
          <p:spPr>
            <a:xfrm>
              <a:off x="4332437" y="4411450"/>
              <a:ext cx="3206400" cy="4236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ja-JP" sz="1900">
                  <a:solidFill>
                    <a:srgbClr val="FF0000"/>
                  </a:solidFill>
                  <a:latin typeface="BIZ UDPGothic"/>
                  <a:ea typeface="BIZ UDPGothic"/>
                  <a:cs typeface="BIZ UDPGothic"/>
                  <a:sym typeface="BIZ UDPGothic"/>
                </a:rPr>
                <a:t>いつもと違う使い方</a:t>
              </a:r>
              <a:r>
                <a:rPr lang="ja-JP" sz="1900">
                  <a:latin typeface="BIZ UDPGothic"/>
                  <a:ea typeface="BIZ UDPGothic"/>
                  <a:cs typeface="BIZ UDPGothic"/>
                  <a:sym typeface="BIZ UDPGothic"/>
                </a:rPr>
                <a:t>は？</a:t>
              </a:r>
              <a:endParaRPr sz="2800">
                <a:latin typeface="BIZ UDPGothic"/>
                <a:ea typeface="BIZ UDPGothic"/>
                <a:cs typeface="BIZ UDPGothic"/>
                <a:sym typeface="BIZ UDPGothic"/>
              </a:endParaRPr>
            </a:p>
          </p:txBody>
        </p:sp>
      </p:grpSp>
      <p:pic>
        <p:nvPicPr>
          <p:cNvPr id="256" name="Google Shape;256;p16"/>
          <p:cNvPicPr preferRelativeResize="0"/>
          <p:nvPr/>
        </p:nvPicPr>
        <p:blipFill rotWithShape="1">
          <a:blip r:embed="rId17">
            <a:alphaModFix/>
          </a:blip>
          <a:srcRect l="10768" r="62289" b="54632"/>
          <a:stretch/>
        </p:blipFill>
        <p:spPr>
          <a:xfrm rot="1444972">
            <a:off x="11240195" y="4422418"/>
            <a:ext cx="389859" cy="708125"/>
          </a:xfrm>
          <a:prstGeom prst="rect">
            <a:avLst/>
          </a:prstGeom>
          <a:noFill/>
          <a:ln>
            <a:noFill/>
          </a:ln>
        </p:spPr>
      </p:pic>
      <p:pic>
        <p:nvPicPr>
          <p:cNvPr id="257" name="Google Shape;257;p16"/>
          <p:cNvPicPr preferRelativeResize="0"/>
          <p:nvPr/>
        </p:nvPicPr>
        <p:blipFill rotWithShape="1">
          <a:blip r:embed="rId26">
            <a:alphaModFix/>
          </a:blip>
          <a:srcRect r="56396" b="59545"/>
          <a:stretch/>
        </p:blipFill>
        <p:spPr>
          <a:xfrm>
            <a:off x="8983400" y="4485504"/>
            <a:ext cx="697900" cy="543000"/>
          </a:xfrm>
          <a:prstGeom prst="rect">
            <a:avLst/>
          </a:prstGeom>
          <a:noFill/>
          <a:ln>
            <a:noFill/>
          </a:ln>
        </p:spPr>
      </p:pic>
      <p:pic>
        <p:nvPicPr>
          <p:cNvPr id="258" name="Google Shape;258;p16"/>
          <p:cNvPicPr preferRelativeResize="0"/>
          <p:nvPr/>
        </p:nvPicPr>
        <p:blipFill rotWithShape="1">
          <a:blip r:embed="rId26">
            <a:alphaModFix/>
          </a:blip>
          <a:srcRect l="56395" t="65221" r="-2140" b="-5675"/>
          <a:stretch/>
        </p:blipFill>
        <p:spPr>
          <a:xfrm>
            <a:off x="9714875" y="4484379"/>
            <a:ext cx="732199" cy="543000"/>
          </a:xfrm>
          <a:prstGeom prst="rect">
            <a:avLst/>
          </a:prstGeom>
          <a:noFill/>
          <a:ln>
            <a:noFill/>
          </a:ln>
        </p:spPr>
      </p:pic>
      <p:pic>
        <p:nvPicPr>
          <p:cNvPr id="259" name="Google Shape;259;p16"/>
          <p:cNvPicPr preferRelativeResize="0"/>
          <p:nvPr/>
        </p:nvPicPr>
        <p:blipFill rotWithShape="1">
          <a:blip r:embed="rId16">
            <a:alphaModFix/>
          </a:blip>
          <a:srcRect l="60143" b="66511"/>
          <a:stretch/>
        </p:blipFill>
        <p:spPr>
          <a:xfrm>
            <a:off x="10533350" y="4527904"/>
            <a:ext cx="493049" cy="423599"/>
          </a:xfrm>
          <a:prstGeom prst="rect">
            <a:avLst/>
          </a:prstGeom>
          <a:noFill/>
          <a:ln>
            <a:noFill/>
          </a:ln>
        </p:spPr>
      </p:pic>
      <p:grpSp>
        <p:nvGrpSpPr>
          <p:cNvPr id="260" name="Google Shape;260;p16"/>
          <p:cNvGrpSpPr/>
          <p:nvPr/>
        </p:nvGrpSpPr>
        <p:grpSpPr>
          <a:xfrm>
            <a:off x="4686550" y="5382425"/>
            <a:ext cx="2818909" cy="988200"/>
            <a:chOff x="9519900" y="5794400"/>
            <a:chExt cx="2818909" cy="988200"/>
          </a:xfrm>
        </p:grpSpPr>
        <p:pic>
          <p:nvPicPr>
            <p:cNvPr id="261" name="Google Shape;261;p16"/>
            <p:cNvPicPr preferRelativeResize="0"/>
            <p:nvPr/>
          </p:nvPicPr>
          <p:blipFill>
            <a:blip r:embed="rId27">
              <a:alphaModFix/>
            </a:blip>
            <a:stretch>
              <a:fillRect/>
            </a:stretch>
          </p:blipFill>
          <p:spPr>
            <a:xfrm>
              <a:off x="9609486" y="5970861"/>
              <a:ext cx="773075" cy="635279"/>
            </a:xfrm>
            <a:prstGeom prst="rect">
              <a:avLst/>
            </a:prstGeom>
            <a:noFill/>
            <a:ln>
              <a:noFill/>
            </a:ln>
          </p:spPr>
        </p:pic>
        <p:grpSp>
          <p:nvGrpSpPr>
            <p:cNvPr id="262" name="Google Shape;262;p16"/>
            <p:cNvGrpSpPr/>
            <p:nvPr/>
          </p:nvGrpSpPr>
          <p:grpSpPr>
            <a:xfrm>
              <a:off x="9519900" y="5794400"/>
              <a:ext cx="2818909" cy="988200"/>
              <a:chOff x="8809675" y="3977025"/>
              <a:chExt cx="2818909" cy="988200"/>
            </a:xfrm>
          </p:grpSpPr>
          <p:sp>
            <p:nvSpPr>
              <p:cNvPr id="263" name="Google Shape;263;p16"/>
              <p:cNvSpPr txBox="1"/>
              <p:nvPr/>
            </p:nvSpPr>
            <p:spPr>
              <a:xfrm>
                <a:off x="9608084" y="4271737"/>
                <a:ext cx="2020500" cy="467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JP" sz="1900">
                    <a:solidFill>
                      <a:srgbClr val="000000"/>
                    </a:solidFill>
                    <a:latin typeface="BIZ UDPGothic"/>
                    <a:ea typeface="BIZ UDPGothic"/>
                    <a:cs typeface="BIZ UDPGothic"/>
                    <a:sym typeface="BIZ UDPGothic"/>
                  </a:rPr>
                  <a:t>校務</a:t>
                </a:r>
                <a:r>
                  <a:rPr lang="ja-JP" sz="1900">
                    <a:latin typeface="BIZ UDPGothic"/>
                    <a:ea typeface="BIZ UDPGothic"/>
                    <a:cs typeface="BIZ UDPGothic"/>
                    <a:sym typeface="BIZ UDPGothic"/>
                  </a:rPr>
                  <a:t>系情報</a:t>
                </a:r>
                <a:endParaRPr sz="2800">
                  <a:solidFill>
                    <a:srgbClr val="000000"/>
                  </a:solidFill>
                  <a:latin typeface="BIZ UDPGothic"/>
                  <a:ea typeface="BIZ UDPGothic"/>
                  <a:cs typeface="BIZ UDPGothic"/>
                  <a:sym typeface="BIZ UDPGothic"/>
                </a:endParaRPr>
              </a:p>
            </p:txBody>
          </p:sp>
          <p:sp>
            <p:nvSpPr>
              <p:cNvPr id="264" name="Google Shape;264;p16"/>
              <p:cNvSpPr/>
              <p:nvPr/>
            </p:nvSpPr>
            <p:spPr>
              <a:xfrm>
                <a:off x="8809675" y="3977025"/>
                <a:ext cx="2197800" cy="9882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pic>
        <p:nvPicPr>
          <p:cNvPr id="265" name="Google Shape;265;p16"/>
          <p:cNvPicPr preferRelativeResize="0"/>
          <p:nvPr/>
        </p:nvPicPr>
        <p:blipFill rotWithShape="1">
          <a:blip r:embed="rId17">
            <a:alphaModFix/>
          </a:blip>
          <a:srcRect l="63656" r="-2328" b="54632"/>
          <a:stretch/>
        </p:blipFill>
        <p:spPr>
          <a:xfrm rot="-160">
            <a:off x="5500582" y="4430855"/>
            <a:ext cx="952199" cy="1204882"/>
          </a:xfrm>
          <a:prstGeom prst="rect">
            <a:avLst/>
          </a:prstGeom>
          <a:noFill/>
          <a:ln>
            <a:noFill/>
          </a:ln>
        </p:spPr>
      </p:pic>
      <p:pic>
        <p:nvPicPr>
          <p:cNvPr id="266" name="Google Shape;266;p16"/>
          <p:cNvPicPr preferRelativeResize="0"/>
          <p:nvPr/>
        </p:nvPicPr>
        <p:blipFill rotWithShape="1">
          <a:blip r:embed="rId17">
            <a:alphaModFix/>
          </a:blip>
          <a:srcRect l="63656" r="-2328" b="54632"/>
          <a:stretch/>
        </p:blipFill>
        <p:spPr>
          <a:xfrm rot="-1578334">
            <a:off x="6953967" y="4319880"/>
            <a:ext cx="952199" cy="1204883"/>
          </a:xfrm>
          <a:prstGeom prst="rect">
            <a:avLst/>
          </a:prstGeom>
          <a:noFill/>
          <a:ln>
            <a:noFill/>
          </a:ln>
        </p:spPr>
      </p:pic>
      <p:pic>
        <p:nvPicPr>
          <p:cNvPr id="267" name="Google Shape;267;p16"/>
          <p:cNvPicPr preferRelativeResize="0"/>
          <p:nvPr/>
        </p:nvPicPr>
        <p:blipFill rotWithShape="1">
          <a:blip r:embed="rId17">
            <a:alphaModFix/>
          </a:blip>
          <a:srcRect l="63656" r="-2328" b="54632"/>
          <a:stretch/>
        </p:blipFill>
        <p:spPr>
          <a:xfrm rot="1791488">
            <a:off x="3916601" y="4339055"/>
            <a:ext cx="952200" cy="1204883"/>
          </a:xfrm>
          <a:prstGeom prst="rect">
            <a:avLst/>
          </a:prstGeom>
          <a:noFill/>
          <a:ln>
            <a:noFill/>
          </a:ln>
        </p:spPr>
      </p:pic>
      <p:grpSp>
        <p:nvGrpSpPr>
          <p:cNvPr id="268" name="Google Shape;268;p16"/>
          <p:cNvGrpSpPr/>
          <p:nvPr/>
        </p:nvGrpSpPr>
        <p:grpSpPr>
          <a:xfrm>
            <a:off x="6949825" y="5382425"/>
            <a:ext cx="2502883" cy="988200"/>
            <a:chOff x="6949825" y="5534825"/>
            <a:chExt cx="2502883" cy="988200"/>
          </a:xfrm>
        </p:grpSpPr>
        <p:pic>
          <p:nvPicPr>
            <p:cNvPr id="269" name="Google Shape;269;p16"/>
            <p:cNvPicPr preferRelativeResize="0"/>
            <p:nvPr/>
          </p:nvPicPr>
          <p:blipFill>
            <a:blip r:embed="rId27">
              <a:alphaModFix/>
            </a:blip>
            <a:stretch>
              <a:fillRect/>
            </a:stretch>
          </p:blipFill>
          <p:spPr>
            <a:xfrm>
              <a:off x="7050761" y="5711286"/>
              <a:ext cx="773075" cy="635279"/>
            </a:xfrm>
            <a:prstGeom prst="rect">
              <a:avLst/>
            </a:prstGeom>
            <a:noFill/>
            <a:ln>
              <a:noFill/>
            </a:ln>
          </p:spPr>
        </p:pic>
        <p:sp>
          <p:nvSpPr>
            <p:cNvPr id="270" name="Google Shape;270;p16"/>
            <p:cNvSpPr/>
            <p:nvPr/>
          </p:nvSpPr>
          <p:spPr>
            <a:xfrm>
              <a:off x="6949825" y="5534825"/>
              <a:ext cx="2197800" cy="9882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16"/>
            <p:cNvSpPr txBox="1"/>
            <p:nvPr/>
          </p:nvSpPr>
          <p:spPr>
            <a:xfrm>
              <a:off x="7432208" y="5639493"/>
              <a:ext cx="2020500" cy="806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JP" sz="1900">
                  <a:solidFill>
                    <a:srgbClr val="FF0000"/>
                  </a:solidFill>
                  <a:latin typeface="BIZ UDPGothic"/>
                  <a:ea typeface="BIZ UDPGothic"/>
                  <a:cs typeface="BIZ UDPGothic"/>
                  <a:sym typeface="BIZ UDPGothic"/>
                </a:rPr>
                <a:t>重要</a:t>
              </a:r>
              <a:endParaRPr sz="1900">
                <a:solidFill>
                  <a:srgbClr val="FF0000"/>
                </a:solidFill>
                <a:latin typeface="BIZ UDPGothic"/>
                <a:ea typeface="BIZ UDPGothic"/>
                <a:cs typeface="BIZ UDPGothic"/>
                <a:sym typeface="BIZ UDPGothic"/>
              </a:endParaRPr>
            </a:p>
            <a:p>
              <a:pPr marL="0" lvl="0" indent="0" algn="ctr" rtl="0">
                <a:spcBef>
                  <a:spcPts val="0"/>
                </a:spcBef>
                <a:spcAft>
                  <a:spcPts val="0"/>
                </a:spcAft>
                <a:buNone/>
              </a:pPr>
              <a:r>
                <a:rPr lang="ja-JP" sz="1900">
                  <a:solidFill>
                    <a:srgbClr val="000000"/>
                  </a:solidFill>
                  <a:latin typeface="BIZ UDPGothic"/>
                  <a:ea typeface="BIZ UDPGothic"/>
                  <a:cs typeface="BIZ UDPGothic"/>
                  <a:sym typeface="BIZ UDPGothic"/>
                </a:rPr>
                <a:t>校務</a:t>
              </a:r>
              <a:r>
                <a:rPr lang="ja-JP" sz="1900">
                  <a:latin typeface="BIZ UDPGothic"/>
                  <a:ea typeface="BIZ UDPGothic"/>
                  <a:cs typeface="BIZ UDPGothic"/>
                  <a:sym typeface="BIZ UDPGothic"/>
                </a:rPr>
                <a:t>系情報</a:t>
              </a:r>
              <a:endParaRPr sz="2800">
                <a:solidFill>
                  <a:srgbClr val="000000"/>
                </a:solidFill>
                <a:latin typeface="BIZ UDPGothic"/>
                <a:ea typeface="BIZ UDPGothic"/>
                <a:cs typeface="BIZ UDPGothic"/>
                <a:sym typeface="BIZ UDPGothic"/>
              </a:endParaRPr>
            </a:p>
          </p:txBody>
        </p:sp>
      </p:grpSp>
      <p:pic>
        <p:nvPicPr>
          <p:cNvPr id="272" name="Google Shape;272;p16"/>
          <p:cNvPicPr preferRelativeResize="0"/>
          <p:nvPr/>
        </p:nvPicPr>
        <p:blipFill rotWithShape="1">
          <a:blip r:embed="rId7">
            <a:alphaModFix/>
          </a:blip>
          <a:srcRect l="54246" t="58263" r="-11517" b="-10039"/>
          <a:stretch/>
        </p:blipFill>
        <p:spPr>
          <a:xfrm>
            <a:off x="9431006" y="5219384"/>
            <a:ext cx="1288500" cy="1242360"/>
          </a:xfrm>
          <a:prstGeom prst="rect">
            <a:avLst/>
          </a:prstGeom>
          <a:noFill/>
          <a:ln>
            <a:noFill/>
          </a:ln>
        </p:spPr>
      </p:pic>
      <p:pic>
        <p:nvPicPr>
          <p:cNvPr id="273" name="Google Shape;273;p16"/>
          <p:cNvPicPr preferRelativeResize="0"/>
          <p:nvPr/>
        </p:nvPicPr>
        <p:blipFill rotWithShape="1">
          <a:blip r:embed="rId12">
            <a:alphaModFix/>
          </a:blip>
          <a:srcRect l="33418" t="35314" r="32315" b="28026"/>
          <a:stretch/>
        </p:blipFill>
        <p:spPr>
          <a:xfrm>
            <a:off x="1066100" y="5352804"/>
            <a:ext cx="987426" cy="1039946"/>
          </a:xfrm>
          <a:prstGeom prst="rect">
            <a:avLst/>
          </a:prstGeom>
          <a:noFill/>
          <a:ln>
            <a:noFill/>
          </a:ln>
        </p:spPr>
      </p:pic>
      <p:sp>
        <p:nvSpPr>
          <p:cNvPr id="274" name="Google Shape;274;p16"/>
          <p:cNvSpPr txBox="1"/>
          <p:nvPr/>
        </p:nvSpPr>
        <p:spPr>
          <a:xfrm>
            <a:off x="9134150" y="5951078"/>
            <a:ext cx="437700" cy="423600"/>
          </a:xfrm>
          <a:prstGeom prst="rect">
            <a:avLst/>
          </a:prstGeom>
          <a:noFill/>
          <a:ln>
            <a:noFill/>
          </a:ln>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ja-JP" sz="1900">
                <a:latin typeface="BIZ UDPGothic"/>
                <a:ea typeface="BIZ UDPGothic"/>
                <a:cs typeface="BIZ UDPGothic"/>
                <a:sym typeface="BIZ UDPGothic"/>
              </a:rPr>
              <a:t>等</a:t>
            </a:r>
            <a:endParaRPr sz="2800">
              <a:latin typeface="BIZ UDPGothic"/>
              <a:ea typeface="BIZ UDPGothic"/>
              <a:cs typeface="BIZ UDPGothic"/>
              <a:sym typeface="BIZ UDPGothic"/>
            </a:endParaRPr>
          </a:p>
        </p:txBody>
      </p:sp>
      <p:sp>
        <p:nvSpPr>
          <p:cNvPr id="275" name="Google Shape;275;p16"/>
          <p:cNvSpPr txBox="1"/>
          <p:nvPr/>
        </p:nvSpPr>
        <p:spPr>
          <a:xfrm>
            <a:off x="4145225" y="4063463"/>
            <a:ext cx="3645600" cy="70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sz="2000" b="1">
                <a:solidFill>
                  <a:srgbClr val="FF0000"/>
                </a:solidFill>
                <a:latin typeface="BIZ UDPGothic"/>
                <a:ea typeface="BIZ UDPGothic"/>
                <a:cs typeface="BIZ UDPGothic"/>
                <a:sym typeface="BIZ UDPGothic"/>
              </a:rPr>
              <a:t>アクセス可否を判断</a:t>
            </a:r>
            <a:endParaRPr sz="2000" b="1">
              <a:latin typeface="BIZ UDPGothic"/>
              <a:ea typeface="BIZ UDPGothic"/>
              <a:cs typeface="BIZ UDPGothic"/>
              <a:sym typeface="BIZ UDPGothic"/>
            </a:endParaRPr>
          </a:p>
        </p:txBody>
      </p:sp>
      <p:sp>
        <p:nvSpPr>
          <p:cNvPr id="276" name="Google Shape;276;p16"/>
          <p:cNvSpPr txBox="1">
            <a:spLocks noGrp="1"/>
          </p:cNvSpPr>
          <p:nvPr>
            <p:ph type="title"/>
          </p:nvPr>
        </p:nvSpPr>
        <p:spPr>
          <a:xfrm>
            <a:off x="113775" y="128525"/>
            <a:ext cx="12289200" cy="3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600"/>
              <a:buFont typeface="Arial"/>
              <a:buNone/>
            </a:pPr>
            <a:r>
              <a:rPr lang="ja-JP" sz="2000">
                <a:latin typeface="BIZ UDPGothic"/>
                <a:ea typeface="BIZ UDPGothic"/>
                <a:cs typeface="BIZ UDPGothic"/>
                <a:sym typeface="BIZ UDPGothic"/>
              </a:rPr>
              <a:t>統合ID管理を前提としたアクセス制御によるセキュリティ向上　</a:t>
            </a:r>
            <a:r>
              <a:rPr lang="ja-JP" sz="2000" b="1" u="sng">
                <a:latin typeface="BIZ UDPGothic"/>
                <a:ea typeface="BIZ UDPGothic"/>
                <a:cs typeface="BIZ UDPGothic"/>
                <a:sym typeface="BIZ UDPGothic"/>
              </a:rPr>
              <a:t>＜変更後＞アクセス認証型ネットワーク</a:t>
            </a:r>
            <a:endParaRPr sz="2000" b="1" u="sng">
              <a:latin typeface="BIZ UDPGothic"/>
              <a:ea typeface="BIZ UDPGothic"/>
              <a:cs typeface="BIZ UDPGothic"/>
              <a:sym typeface="BIZ UD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113775" y="128525"/>
            <a:ext cx="11964600" cy="3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600"/>
              <a:buFont typeface="Arial"/>
              <a:buNone/>
            </a:pPr>
            <a:r>
              <a:rPr lang="ja-JP" sz="2000">
                <a:latin typeface="BIZ UDPGothic"/>
                <a:ea typeface="BIZ UDPGothic"/>
                <a:cs typeface="BIZ UDPGothic"/>
                <a:sym typeface="BIZ UDPGothic"/>
              </a:rPr>
              <a:t>統合ID管理を前提としたアクセス制御によるセキュリティ向上</a:t>
            </a:r>
            <a:endParaRPr sz="2000" b="1" u="sng">
              <a:latin typeface="BIZ UDPGothic"/>
              <a:ea typeface="BIZ UDPGothic"/>
              <a:cs typeface="BIZ UDPGothic"/>
              <a:sym typeface="BIZ UDPGothic"/>
            </a:endParaRPr>
          </a:p>
        </p:txBody>
      </p:sp>
      <p:pic>
        <p:nvPicPr>
          <p:cNvPr id="306" name="Google Shape;306;p17"/>
          <p:cNvPicPr preferRelativeResize="0"/>
          <p:nvPr/>
        </p:nvPicPr>
        <p:blipFill>
          <a:blip r:embed="rId3">
            <a:alphaModFix/>
          </a:blip>
          <a:stretch>
            <a:fillRect/>
          </a:stretch>
        </p:blipFill>
        <p:spPr>
          <a:xfrm>
            <a:off x="842088" y="1097125"/>
            <a:ext cx="5150148" cy="2924849"/>
          </a:xfrm>
          <a:prstGeom prst="rect">
            <a:avLst/>
          </a:prstGeom>
          <a:noFill/>
          <a:ln w="9525" cap="flat" cmpd="sng">
            <a:solidFill>
              <a:srgbClr val="999999"/>
            </a:solidFill>
            <a:prstDash val="solid"/>
            <a:round/>
            <a:headEnd type="none" w="sm" len="sm"/>
            <a:tailEnd type="none" w="sm" len="sm"/>
          </a:ln>
        </p:spPr>
      </p:pic>
      <p:pic>
        <p:nvPicPr>
          <p:cNvPr id="308" name="Google Shape;308;p17"/>
          <p:cNvPicPr preferRelativeResize="0"/>
          <p:nvPr/>
        </p:nvPicPr>
        <p:blipFill>
          <a:blip r:embed="rId4">
            <a:alphaModFix/>
          </a:blip>
          <a:stretch>
            <a:fillRect/>
          </a:stretch>
        </p:blipFill>
        <p:spPr>
          <a:xfrm>
            <a:off x="6199912" y="1097125"/>
            <a:ext cx="5150150" cy="2924850"/>
          </a:xfrm>
          <a:prstGeom prst="rect">
            <a:avLst/>
          </a:prstGeom>
          <a:noFill/>
          <a:ln w="9525" cap="flat" cmpd="sng">
            <a:solidFill>
              <a:srgbClr val="999999"/>
            </a:solidFill>
            <a:prstDash val="solid"/>
            <a:round/>
            <a:headEnd type="none" w="sm" len="sm"/>
            <a:tailEnd type="none" w="sm" len="sm"/>
          </a:ln>
        </p:spPr>
      </p:pic>
      <p:sp>
        <p:nvSpPr>
          <p:cNvPr id="309" name="Google Shape;309;p17"/>
          <p:cNvSpPr txBox="1">
            <a:spLocks noGrp="1"/>
          </p:cNvSpPr>
          <p:nvPr>
            <p:ph type="title"/>
          </p:nvPr>
        </p:nvSpPr>
        <p:spPr>
          <a:xfrm>
            <a:off x="826363" y="673525"/>
            <a:ext cx="5181600" cy="4236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ja-JP" sz="2000"/>
              <a:t>＜現在＞境界分離型ネットワーク</a:t>
            </a:r>
            <a:endParaRPr sz="2000"/>
          </a:p>
        </p:txBody>
      </p:sp>
      <p:sp>
        <p:nvSpPr>
          <p:cNvPr id="310" name="Google Shape;310;p17"/>
          <p:cNvSpPr txBox="1">
            <a:spLocks noGrp="1"/>
          </p:cNvSpPr>
          <p:nvPr>
            <p:ph type="title"/>
          </p:nvPr>
        </p:nvSpPr>
        <p:spPr>
          <a:xfrm>
            <a:off x="6184175" y="673525"/>
            <a:ext cx="5181600" cy="4236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ja-JP" sz="2000"/>
              <a:t>＜変更後＞アクセス認証型ネットワーク</a:t>
            </a:r>
            <a:endParaRPr sz="2000"/>
          </a:p>
        </p:txBody>
      </p:sp>
      <p:graphicFrame>
        <p:nvGraphicFramePr>
          <p:cNvPr id="311" name="Google Shape;311;p17"/>
          <p:cNvGraphicFramePr/>
          <p:nvPr/>
        </p:nvGraphicFramePr>
        <p:xfrm>
          <a:off x="842125" y="4238075"/>
          <a:ext cx="10523650" cy="2194470"/>
        </p:xfrm>
        <a:graphic>
          <a:graphicData uri="http://schemas.openxmlformats.org/drawingml/2006/table">
            <a:tbl>
              <a:tblPr>
                <a:noFill/>
                <a:tableStyleId>{50D02C58-B3DD-431D-84AA-E0835F3BCA13}</a:tableStyleId>
              </a:tblPr>
              <a:tblGrid>
                <a:gridCol w="3913475">
                  <a:extLst>
                    <a:ext uri="{9D8B030D-6E8A-4147-A177-3AD203B41FA5}">
                      <a16:colId xmlns:a16="http://schemas.microsoft.com/office/drawing/2014/main" val="20000"/>
                    </a:ext>
                  </a:extLst>
                </a:gridCol>
                <a:gridCol w="2521850">
                  <a:extLst>
                    <a:ext uri="{9D8B030D-6E8A-4147-A177-3AD203B41FA5}">
                      <a16:colId xmlns:a16="http://schemas.microsoft.com/office/drawing/2014/main" val="20001"/>
                    </a:ext>
                  </a:extLst>
                </a:gridCol>
                <a:gridCol w="40883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ja-JP">
                          <a:latin typeface="BIZ UDPGothic"/>
                          <a:ea typeface="BIZ UDPGothic"/>
                          <a:cs typeface="BIZ UDPGothic"/>
                          <a:sym typeface="BIZ UDPGothic"/>
                        </a:rPr>
                        <a:t>人</a:t>
                      </a:r>
                      <a:endParaRPr>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a:latin typeface="BIZ UDPGothic"/>
                          <a:ea typeface="BIZ UDPGothic"/>
                          <a:cs typeface="BIZ UDPGothic"/>
                          <a:sym typeface="BIZ UDPGothic"/>
                        </a:rPr>
                        <a:t>セキュリティ対策の主体</a:t>
                      </a:r>
                      <a:endParaRPr>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a:latin typeface="BIZ UDPGothic"/>
                          <a:ea typeface="BIZ UDPGothic"/>
                          <a:cs typeface="BIZ UDPGothic"/>
                          <a:sym typeface="BIZ UDPGothic"/>
                        </a:rPr>
                        <a:t>人とツール（システム）</a:t>
                      </a:r>
                      <a:endParaRPr>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ja-JP">
                          <a:latin typeface="BIZ UDPGothic"/>
                          <a:ea typeface="BIZ UDPGothic"/>
                          <a:cs typeface="BIZ UDPGothic"/>
                          <a:sym typeface="BIZ UDPGothic"/>
                        </a:rPr>
                        <a:t>情報資産を取り扱う場所を分ける</a:t>
                      </a:r>
                      <a:endParaRPr>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a:latin typeface="BIZ UDPGothic"/>
                          <a:ea typeface="BIZ UDPGothic"/>
                          <a:cs typeface="BIZ UDPGothic"/>
                          <a:sym typeface="BIZ UDPGothic"/>
                        </a:rPr>
                        <a:t>対策方法</a:t>
                      </a:r>
                      <a:endParaRPr>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sz="1200">
                          <a:solidFill>
                            <a:schemeClr val="dk1"/>
                          </a:solidFill>
                          <a:latin typeface="BIZ UDPGothic"/>
                          <a:ea typeface="BIZ UDPGothic"/>
                          <a:cs typeface="BIZ UDPGothic"/>
                          <a:sym typeface="BIZ UDPGothic"/>
                        </a:rPr>
                        <a:t>端末•人物•ネットワーク•アクセス元•使い方等の要素で</a:t>
                      </a:r>
                      <a:endParaRPr sz="1200">
                        <a:solidFill>
                          <a:schemeClr val="dk1"/>
                        </a:solidFill>
                        <a:latin typeface="BIZ UDPGothic"/>
                        <a:ea typeface="BIZ UDPGothic"/>
                        <a:cs typeface="BIZ UDPGothic"/>
                        <a:sym typeface="BIZ UDPGothic"/>
                      </a:endParaRPr>
                    </a:p>
                    <a:p>
                      <a:pPr marL="0" lvl="0" indent="0" algn="ctr" rtl="0">
                        <a:spcBef>
                          <a:spcPts val="0"/>
                        </a:spcBef>
                        <a:spcAft>
                          <a:spcPts val="0"/>
                        </a:spcAft>
                        <a:buClr>
                          <a:schemeClr val="dk1"/>
                        </a:buClr>
                        <a:buSzPts val="1100"/>
                        <a:buFont typeface="Arial"/>
                        <a:buNone/>
                      </a:pPr>
                      <a:r>
                        <a:rPr lang="ja-JP" sz="1200">
                          <a:latin typeface="BIZ UDPGothic"/>
                          <a:ea typeface="BIZ UDPGothic"/>
                          <a:cs typeface="BIZ UDPGothic"/>
                          <a:sym typeface="BIZ UDPGothic"/>
                        </a:rPr>
                        <a:t>情報資産へのアクセス可否を判断</a:t>
                      </a:r>
                      <a:endParaRPr sz="120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ja-JP">
                          <a:latin typeface="BIZ UDPGothic"/>
                          <a:ea typeface="BIZ UDPGothic"/>
                          <a:cs typeface="BIZ UDPGothic"/>
                          <a:sym typeface="BIZ UDPGothic"/>
                        </a:rPr>
                        <a:t>・アクセス遮断できない新しいサービスやICT　　　機器の登場によりセキュリティリスク増大</a:t>
                      </a:r>
                      <a:endParaRPr>
                        <a:latin typeface="BIZ UDPGothic"/>
                        <a:ea typeface="BIZ UDPGothic"/>
                        <a:cs typeface="BIZ UDPGothic"/>
                        <a:sym typeface="BIZ UDPGothic"/>
                      </a:endParaRPr>
                    </a:p>
                    <a:p>
                      <a:pPr marL="0" lvl="0" indent="0" algn="l" rtl="0">
                        <a:spcBef>
                          <a:spcPts val="0"/>
                        </a:spcBef>
                        <a:spcAft>
                          <a:spcPts val="0"/>
                        </a:spcAft>
                        <a:buNone/>
                      </a:pPr>
                      <a:r>
                        <a:rPr lang="ja-JP">
                          <a:latin typeface="BIZ UDPGothic"/>
                          <a:ea typeface="BIZ UDPGothic"/>
                          <a:cs typeface="BIZ UDPGothic"/>
                          <a:sym typeface="BIZ UDPGothic"/>
                        </a:rPr>
                        <a:t>・校務と学習の接続不可による業務効率の低　　　下、負担増大</a:t>
                      </a:r>
                      <a:endParaRPr>
                        <a:latin typeface="BIZ UDPGothic"/>
                        <a:ea typeface="BIZ UDPGothic"/>
                        <a:cs typeface="BIZ UDPGothic"/>
                        <a:sym typeface="BIZ UDPGothic"/>
                      </a:endParaRPr>
                    </a:p>
                    <a:p>
                      <a:pPr marL="0" lvl="0" indent="0" algn="l" rtl="0">
                        <a:spcBef>
                          <a:spcPts val="0"/>
                        </a:spcBef>
                        <a:spcAft>
                          <a:spcPts val="0"/>
                        </a:spcAft>
                        <a:buNone/>
                      </a:pPr>
                      <a:r>
                        <a:rPr lang="ja-JP">
                          <a:latin typeface="BIZ UDPGothic"/>
                          <a:ea typeface="BIZ UDPGothic"/>
                          <a:cs typeface="BIZ UDPGothic"/>
                          <a:sym typeface="BIZ UDPGothic"/>
                        </a:rPr>
                        <a:t>・１人１台端末活用推進の障壁</a:t>
                      </a:r>
                      <a:endParaRPr>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a:latin typeface="BIZ UDPGothic"/>
                          <a:ea typeface="BIZ UDPGothic"/>
                          <a:cs typeface="BIZ UDPGothic"/>
                          <a:sym typeface="BIZ UDPGothic"/>
                        </a:rPr>
                        <a:t>対策方法に対する現状</a:t>
                      </a:r>
                      <a:endParaRPr>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l" rtl="0">
                        <a:spcBef>
                          <a:spcPts val="0"/>
                        </a:spcBef>
                        <a:spcAft>
                          <a:spcPts val="0"/>
                        </a:spcAft>
                        <a:buNone/>
                      </a:pPr>
                      <a:r>
                        <a:rPr lang="ja-JP">
                          <a:latin typeface="BIZ UDPGothic"/>
                          <a:ea typeface="BIZ UDPGothic"/>
                          <a:cs typeface="BIZ UDPGothic"/>
                          <a:sym typeface="BIZ UDPGothic"/>
                        </a:rPr>
                        <a:t>・統合型ID管理システム導入済み</a:t>
                      </a:r>
                      <a:endParaRPr>
                        <a:latin typeface="BIZ UDPGothic"/>
                        <a:ea typeface="BIZ UDPGothic"/>
                        <a:cs typeface="BIZ UDPGothic"/>
                        <a:sym typeface="BIZ UDPGothic"/>
                      </a:endParaRPr>
                    </a:p>
                    <a:p>
                      <a:pPr marL="0" lvl="0" indent="0" algn="l" rtl="0">
                        <a:spcBef>
                          <a:spcPts val="0"/>
                        </a:spcBef>
                        <a:spcAft>
                          <a:spcPts val="0"/>
                        </a:spcAft>
                        <a:buNone/>
                      </a:pPr>
                      <a:r>
                        <a:rPr lang="ja-JP">
                          <a:latin typeface="BIZ UDPGothic"/>
                          <a:ea typeface="BIZ UDPGothic"/>
                          <a:cs typeface="BIZ UDPGothic"/>
                          <a:sym typeface="BIZ UDPGothic"/>
                        </a:rPr>
                        <a:t>・アクセス認証型に対応したセキュリティポリシー改　訂作業中</a:t>
                      </a:r>
                      <a:endParaRPr>
                        <a:latin typeface="BIZ UDPGothic"/>
                        <a:ea typeface="BIZ UDPGothic"/>
                        <a:cs typeface="BIZ UDPGothic"/>
                        <a:sym typeface="BIZ UDPGothic"/>
                      </a:endParaRPr>
                    </a:p>
                    <a:p>
                      <a:pPr marL="0" lvl="0" indent="0" algn="l" rtl="0">
                        <a:spcBef>
                          <a:spcPts val="0"/>
                        </a:spcBef>
                        <a:spcAft>
                          <a:spcPts val="0"/>
                        </a:spcAft>
                        <a:buNone/>
                      </a:pPr>
                      <a:r>
                        <a:rPr lang="ja-JP">
                          <a:latin typeface="BIZ UDPGothic"/>
                          <a:ea typeface="BIZ UDPGothic"/>
                          <a:cs typeface="BIZ UDPGothic"/>
                          <a:sym typeface="BIZ UDPGothic"/>
                        </a:rPr>
                        <a:t>・文部科学省</a:t>
                      </a:r>
                      <a:r>
                        <a:rPr lang="ja-JP">
                          <a:solidFill>
                            <a:schemeClr val="dk1"/>
                          </a:solidFill>
                          <a:latin typeface="BIZ UDPGothic"/>
                          <a:ea typeface="BIZ UDPGothic"/>
                          <a:cs typeface="BIZ UDPGothic"/>
                          <a:sym typeface="BIZ UDPGothic"/>
                        </a:rPr>
                        <a:t>セキュリティガイドラインにてアクセス　認証型を推奨</a:t>
                      </a:r>
                      <a:endParaRPr>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8"/>
          <p:cNvSpPr txBox="1">
            <a:spLocks noGrp="1"/>
          </p:cNvSpPr>
          <p:nvPr>
            <p:ph type="title"/>
          </p:nvPr>
        </p:nvSpPr>
        <p:spPr>
          <a:xfrm>
            <a:off x="113775" y="128525"/>
            <a:ext cx="11964600" cy="3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600"/>
              <a:buFont typeface="Arial"/>
              <a:buNone/>
            </a:pPr>
            <a:r>
              <a:rPr lang="ja-JP" sz="2000">
                <a:latin typeface="BIZ UDPGothic"/>
                <a:ea typeface="BIZ UDPGothic"/>
                <a:cs typeface="BIZ UDPGothic"/>
                <a:sym typeface="BIZ UDPGothic"/>
              </a:rPr>
              <a:t>統合ID管理を前提としたアクセス制御のための、MDMによるポリシー・端末・記憶媒体管理</a:t>
            </a:r>
            <a:endParaRPr sz="2000" b="1" u="sng">
              <a:latin typeface="BIZ UDPGothic"/>
              <a:ea typeface="BIZ UDPGothic"/>
              <a:cs typeface="BIZ UDPGothic"/>
              <a:sym typeface="BIZ UDPGothic"/>
            </a:endParaRPr>
          </a:p>
        </p:txBody>
      </p:sp>
      <p:grpSp>
        <p:nvGrpSpPr>
          <p:cNvPr id="342" name="Google Shape;342;p18"/>
          <p:cNvGrpSpPr/>
          <p:nvPr/>
        </p:nvGrpSpPr>
        <p:grpSpPr>
          <a:xfrm>
            <a:off x="7477588" y="794187"/>
            <a:ext cx="3822737" cy="2116243"/>
            <a:chOff x="6860150" y="794225"/>
            <a:chExt cx="4820602" cy="2737701"/>
          </a:xfrm>
        </p:grpSpPr>
        <p:pic>
          <p:nvPicPr>
            <p:cNvPr id="343" name="Google Shape;343;p18"/>
            <p:cNvPicPr preferRelativeResize="0"/>
            <p:nvPr/>
          </p:nvPicPr>
          <p:blipFill>
            <a:blip r:embed="rId3">
              <a:alphaModFix amt="50000"/>
            </a:blip>
            <a:stretch>
              <a:fillRect/>
            </a:stretch>
          </p:blipFill>
          <p:spPr>
            <a:xfrm>
              <a:off x="6860150" y="794225"/>
              <a:ext cx="4820602" cy="2737701"/>
            </a:xfrm>
            <a:prstGeom prst="rect">
              <a:avLst/>
            </a:prstGeom>
            <a:noFill/>
            <a:ln w="9525" cap="flat" cmpd="sng">
              <a:solidFill>
                <a:srgbClr val="999999"/>
              </a:solidFill>
              <a:prstDash val="solid"/>
              <a:round/>
              <a:headEnd type="none" w="sm" len="sm"/>
              <a:tailEnd type="none" w="sm" len="sm"/>
            </a:ln>
          </p:spPr>
        </p:pic>
        <p:grpSp>
          <p:nvGrpSpPr>
            <p:cNvPr id="344" name="Google Shape;344;p18"/>
            <p:cNvGrpSpPr/>
            <p:nvPr/>
          </p:nvGrpSpPr>
          <p:grpSpPr>
            <a:xfrm>
              <a:off x="8344341" y="1999366"/>
              <a:ext cx="1816500" cy="378300"/>
              <a:chOff x="2708725" y="3463825"/>
              <a:chExt cx="1816500" cy="378300"/>
            </a:xfrm>
          </p:grpSpPr>
          <p:sp>
            <p:nvSpPr>
              <p:cNvPr id="345" name="Google Shape;345;p18"/>
              <p:cNvSpPr/>
              <p:nvPr/>
            </p:nvSpPr>
            <p:spPr>
              <a:xfrm flipH="1">
                <a:off x="2708725" y="3463825"/>
                <a:ext cx="1816500" cy="3783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46" name="Google Shape;346;p18"/>
              <p:cNvPicPr preferRelativeResize="0"/>
              <p:nvPr/>
            </p:nvPicPr>
            <p:blipFill rotWithShape="1">
              <a:blip r:embed="rId3">
                <a:alphaModFix/>
              </a:blip>
              <a:srcRect l="32500" t="46207" r="32412" b="44949"/>
              <a:stretch/>
            </p:blipFill>
            <p:spPr>
              <a:xfrm>
                <a:off x="2792855" y="3540855"/>
                <a:ext cx="1691400" cy="242100"/>
              </a:xfrm>
              <a:prstGeom prst="rect">
                <a:avLst/>
              </a:prstGeom>
              <a:noFill/>
              <a:ln>
                <a:noFill/>
              </a:ln>
            </p:spPr>
          </p:pic>
        </p:grpSp>
      </p:grpSp>
      <p:sp>
        <p:nvSpPr>
          <p:cNvPr id="347" name="Google Shape;347;p18"/>
          <p:cNvSpPr txBox="1">
            <a:spLocks noGrp="1"/>
          </p:cNvSpPr>
          <p:nvPr>
            <p:ph type="title"/>
          </p:nvPr>
        </p:nvSpPr>
        <p:spPr>
          <a:xfrm>
            <a:off x="560675" y="794175"/>
            <a:ext cx="5742600" cy="4236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ja-JP" sz="2000">
                <a:latin typeface="BIZ UDPGothic"/>
                <a:ea typeface="BIZ UDPGothic"/>
                <a:cs typeface="BIZ UDPGothic"/>
                <a:sym typeface="BIZ UDPGothic"/>
              </a:rPr>
              <a:t>アクセス認証に必要なセキュリティツールのひとつ</a:t>
            </a:r>
            <a:endParaRPr sz="2000">
              <a:latin typeface="BIZ UDPGothic"/>
              <a:ea typeface="BIZ UDPGothic"/>
              <a:cs typeface="BIZ UDPGothic"/>
              <a:sym typeface="BIZ UDPGothic"/>
            </a:endParaRPr>
          </a:p>
        </p:txBody>
      </p:sp>
      <p:sp>
        <p:nvSpPr>
          <p:cNvPr id="348" name="Google Shape;348;p18"/>
          <p:cNvSpPr txBox="1">
            <a:spLocks noGrp="1"/>
          </p:cNvSpPr>
          <p:nvPr>
            <p:ph type="title"/>
          </p:nvPr>
        </p:nvSpPr>
        <p:spPr>
          <a:xfrm>
            <a:off x="1447375" y="870375"/>
            <a:ext cx="6480000" cy="24339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ja-JP" sz="2500" dirty="0">
                <a:latin typeface="BIZ UDPGothic"/>
                <a:ea typeface="BIZ UDPGothic"/>
                <a:cs typeface="BIZ UDPGothic"/>
                <a:sym typeface="BIZ UDPGothic"/>
              </a:rPr>
              <a:t>MDM</a:t>
            </a:r>
            <a:endParaRPr sz="2500" dirty="0">
              <a:latin typeface="BIZ UDPGothic"/>
              <a:ea typeface="BIZ UDPGothic"/>
              <a:cs typeface="BIZ UDPGothic"/>
              <a:sym typeface="BIZ UDPGothic"/>
            </a:endParaRPr>
          </a:p>
          <a:p>
            <a:pPr marL="0" lvl="0" indent="0" algn="l" rtl="0">
              <a:lnSpc>
                <a:spcPct val="100000"/>
              </a:lnSpc>
              <a:spcBef>
                <a:spcPts val="0"/>
              </a:spcBef>
              <a:spcAft>
                <a:spcPts val="0"/>
              </a:spcAft>
              <a:buNone/>
            </a:pPr>
            <a:r>
              <a:rPr lang="ja-JP" sz="2500" dirty="0">
                <a:latin typeface="BIZ UDPGothic"/>
                <a:ea typeface="BIZ UDPGothic"/>
                <a:cs typeface="BIZ UDPGothic"/>
                <a:sym typeface="BIZ UDPGothic"/>
              </a:rPr>
              <a:t>（Mobile Device Management）</a:t>
            </a:r>
            <a:endParaRPr sz="2500" dirty="0">
              <a:latin typeface="BIZ UDPGothic"/>
              <a:ea typeface="BIZ UDPGothic"/>
              <a:cs typeface="BIZ UDPGothic"/>
              <a:sym typeface="BIZ UDPGothic"/>
            </a:endParaRPr>
          </a:p>
          <a:p>
            <a:pPr marL="0" lvl="0" indent="0" algn="l" rtl="0">
              <a:lnSpc>
                <a:spcPct val="100000"/>
              </a:lnSpc>
              <a:spcBef>
                <a:spcPts val="0"/>
              </a:spcBef>
              <a:spcAft>
                <a:spcPts val="0"/>
              </a:spcAft>
              <a:buNone/>
            </a:pPr>
            <a:r>
              <a:rPr lang="ja-JP" sz="2500" dirty="0">
                <a:latin typeface="BIZ UDPGothic"/>
                <a:ea typeface="BIZ UDPGothic"/>
                <a:cs typeface="BIZ UDPGothic"/>
                <a:sym typeface="BIZ UDPGothic"/>
              </a:rPr>
              <a:t>→ノートパソコンやタブレット端末等、</a:t>
            </a:r>
            <a:endParaRPr sz="2500" dirty="0">
              <a:latin typeface="BIZ UDPGothic"/>
              <a:ea typeface="BIZ UDPGothic"/>
              <a:cs typeface="BIZ UDPGothic"/>
              <a:sym typeface="BIZ UDPGothic"/>
            </a:endParaRPr>
          </a:p>
          <a:p>
            <a:pPr marL="0" lvl="0" indent="0" algn="l" rtl="0">
              <a:lnSpc>
                <a:spcPct val="100000"/>
              </a:lnSpc>
              <a:spcBef>
                <a:spcPts val="0"/>
              </a:spcBef>
              <a:spcAft>
                <a:spcPts val="0"/>
              </a:spcAft>
              <a:buNone/>
            </a:pPr>
            <a:r>
              <a:rPr lang="ja-JP" sz="2500" dirty="0">
                <a:latin typeface="BIZ UDPGothic"/>
                <a:ea typeface="BIZ UDPGothic"/>
                <a:cs typeface="BIZ UDPGothic"/>
                <a:sym typeface="BIZ UDPGothic"/>
              </a:rPr>
              <a:t>　アクセスや利用、設定等を一括管理。</a:t>
            </a:r>
            <a:endParaRPr sz="2500" dirty="0">
              <a:latin typeface="BIZ UDPGothic"/>
              <a:ea typeface="BIZ UDPGothic"/>
              <a:cs typeface="BIZ UDPGothic"/>
              <a:sym typeface="BIZ UDPGothic"/>
            </a:endParaRPr>
          </a:p>
        </p:txBody>
      </p:sp>
      <p:grpSp>
        <p:nvGrpSpPr>
          <p:cNvPr id="351" name="Google Shape;351;p18"/>
          <p:cNvGrpSpPr/>
          <p:nvPr/>
        </p:nvGrpSpPr>
        <p:grpSpPr>
          <a:xfrm>
            <a:off x="850067" y="3771537"/>
            <a:ext cx="2203909" cy="1544515"/>
            <a:chOff x="2798241" y="3234565"/>
            <a:chExt cx="3067376" cy="2382775"/>
          </a:xfrm>
        </p:grpSpPr>
        <p:pic>
          <p:nvPicPr>
            <p:cNvPr id="352" name="Google Shape;352;p18"/>
            <p:cNvPicPr preferRelativeResize="0"/>
            <p:nvPr/>
          </p:nvPicPr>
          <p:blipFill rotWithShape="1">
            <a:blip r:embed="rId4">
              <a:alphaModFix/>
            </a:blip>
            <a:srcRect t="61965" r="56324"/>
            <a:stretch/>
          </p:blipFill>
          <p:spPr>
            <a:xfrm>
              <a:off x="2798241" y="3234565"/>
              <a:ext cx="3067376" cy="2382775"/>
            </a:xfrm>
            <a:prstGeom prst="rect">
              <a:avLst/>
            </a:prstGeom>
            <a:noFill/>
            <a:ln>
              <a:noFill/>
            </a:ln>
          </p:spPr>
        </p:pic>
        <p:pic>
          <p:nvPicPr>
            <p:cNvPr id="353" name="Google Shape;353;p18"/>
            <p:cNvPicPr preferRelativeResize="0"/>
            <p:nvPr/>
          </p:nvPicPr>
          <p:blipFill rotWithShape="1">
            <a:blip r:embed="rId5">
              <a:alphaModFix/>
            </a:blip>
            <a:srcRect l="3458" t="-1744" r="62331" b="63059"/>
            <a:stretch/>
          </p:blipFill>
          <p:spPr>
            <a:xfrm>
              <a:off x="3554325" y="3728548"/>
              <a:ext cx="1378525" cy="1357059"/>
            </a:xfrm>
            <a:prstGeom prst="rect">
              <a:avLst/>
            </a:prstGeom>
            <a:noFill/>
            <a:ln>
              <a:noFill/>
            </a:ln>
          </p:spPr>
        </p:pic>
      </p:grpSp>
      <p:sp>
        <p:nvSpPr>
          <p:cNvPr id="354" name="Google Shape;354;p18"/>
          <p:cNvSpPr txBox="1"/>
          <p:nvPr/>
        </p:nvSpPr>
        <p:spPr>
          <a:xfrm>
            <a:off x="1202684" y="3559186"/>
            <a:ext cx="1288500" cy="467700"/>
          </a:xfrm>
          <a:prstGeom prst="rect">
            <a:avLst/>
          </a:prstGeom>
          <a:no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ja-JP" sz="1900">
                <a:latin typeface="BIZ UDPGothic"/>
                <a:ea typeface="BIZ UDPGothic"/>
                <a:cs typeface="BIZ UDPGothic"/>
                <a:sym typeface="BIZ UDPGothic"/>
              </a:rPr>
              <a:t>MDM</a:t>
            </a:r>
            <a:endParaRPr sz="2800">
              <a:solidFill>
                <a:srgbClr val="000000"/>
              </a:solidFill>
              <a:latin typeface="BIZ UDPGothic"/>
              <a:ea typeface="BIZ UDPGothic"/>
              <a:cs typeface="BIZ UDPGothic"/>
              <a:sym typeface="BIZ UDPGothic"/>
            </a:endParaRPr>
          </a:p>
        </p:txBody>
      </p:sp>
      <p:pic>
        <p:nvPicPr>
          <p:cNvPr id="355" name="Google Shape;355;p18"/>
          <p:cNvPicPr preferRelativeResize="0"/>
          <p:nvPr/>
        </p:nvPicPr>
        <p:blipFill>
          <a:blip r:embed="rId6">
            <a:alphaModFix/>
          </a:blip>
          <a:stretch>
            <a:fillRect/>
          </a:stretch>
        </p:blipFill>
        <p:spPr>
          <a:xfrm>
            <a:off x="5072975" y="5780462"/>
            <a:ext cx="1146975" cy="741538"/>
          </a:xfrm>
          <a:prstGeom prst="rect">
            <a:avLst/>
          </a:prstGeom>
          <a:noFill/>
          <a:ln>
            <a:noFill/>
          </a:ln>
        </p:spPr>
      </p:pic>
      <p:pic>
        <p:nvPicPr>
          <p:cNvPr id="356" name="Google Shape;356;p18"/>
          <p:cNvPicPr preferRelativeResize="0"/>
          <p:nvPr/>
        </p:nvPicPr>
        <p:blipFill>
          <a:blip r:embed="rId6">
            <a:alphaModFix/>
          </a:blip>
          <a:stretch>
            <a:fillRect/>
          </a:stretch>
        </p:blipFill>
        <p:spPr>
          <a:xfrm>
            <a:off x="5072975" y="4870822"/>
            <a:ext cx="1146975" cy="741538"/>
          </a:xfrm>
          <a:prstGeom prst="rect">
            <a:avLst/>
          </a:prstGeom>
          <a:noFill/>
          <a:ln>
            <a:noFill/>
          </a:ln>
        </p:spPr>
      </p:pic>
      <p:pic>
        <p:nvPicPr>
          <p:cNvPr id="357" name="Google Shape;357;p18"/>
          <p:cNvPicPr preferRelativeResize="0"/>
          <p:nvPr/>
        </p:nvPicPr>
        <p:blipFill>
          <a:blip r:embed="rId6">
            <a:alphaModFix/>
          </a:blip>
          <a:stretch>
            <a:fillRect/>
          </a:stretch>
        </p:blipFill>
        <p:spPr>
          <a:xfrm>
            <a:off x="5072975" y="3961175"/>
            <a:ext cx="1146975" cy="741538"/>
          </a:xfrm>
          <a:prstGeom prst="rect">
            <a:avLst/>
          </a:prstGeom>
          <a:noFill/>
          <a:ln>
            <a:noFill/>
          </a:ln>
        </p:spPr>
      </p:pic>
      <p:pic>
        <p:nvPicPr>
          <p:cNvPr id="358" name="Google Shape;358;p18"/>
          <p:cNvPicPr preferRelativeResize="0"/>
          <p:nvPr/>
        </p:nvPicPr>
        <p:blipFill rotWithShape="1">
          <a:blip r:embed="rId7">
            <a:alphaModFix/>
          </a:blip>
          <a:srcRect l="63656" r="-2328" b="54632"/>
          <a:stretch/>
        </p:blipFill>
        <p:spPr>
          <a:xfrm rot="5399833">
            <a:off x="3492050" y="3770491"/>
            <a:ext cx="660075" cy="1818393"/>
          </a:xfrm>
          <a:prstGeom prst="rect">
            <a:avLst/>
          </a:prstGeom>
          <a:noFill/>
          <a:ln>
            <a:noFill/>
          </a:ln>
        </p:spPr>
      </p:pic>
      <p:pic>
        <p:nvPicPr>
          <p:cNvPr id="359" name="Google Shape;359;p18"/>
          <p:cNvPicPr preferRelativeResize="0"/>
          <p:nvPr/>
        </p:nvPicPr>
        <p:blipFill>
          <a:blip r:embed="rId6">
            <a:alphaModFix/>
          </a:blip>
          <a:stretch>
            <a:fillRect/>
          </a:stretch>
        </p:blipFill>
        <p:spPr>
          <a:xfrm>
            <a:off x="5072975" y="3058225"/>
            <a:ext cx="1146975" cy="741538"/>
          </a:xfrm>
          <a:prstGeom prst="rect">
            <a:avLst/>
          </a:prstGeom>
          <a:noFill/>
          <a:ln>
            <a:noFill/>
          </a:ln>
        </p:spPr>
      </p:pic>
      <p:pic>
        <p:nvPicPr>
          <p:cNvPr id="360" name="Google Shape;360;p18"/>
          <p:cNvPicPr preferRelativeResize="0"/>
          <p:nvPr/>
        </p:nvPicPr>
        <p:blipFill rotWithShape="1">
          <a:blip r:embed="rId5">
            <a:alphaModFix/>
          </a:blip>
          <a:srcRect l="60143" b="66511"/>
          <a:stretch/>
        </p:blipFill>
        <p:spPr>
          <a:xfrm>
            <a:off x="3521326" y="3657496"/>
            <a:ext cx="987425" cy="705929"/>
          </a:xfrm>
          <a:prstGeom prst="rect">
            <a:avLst/>
          </a:prstGeom>
          <a:noFill/>
          <a:ln>
            <a:noFill/>
          </a:ln>
        </p:spPr>
      </p:pic>
      <p:grpSp>
        <p:nvGrpSpPr>
          <p:cNvPr id="361" name="Google Shape;361;p18"/>
          <p:cNvGrpSpPr/>
          <p:nvPr/>
        </p:nvGrpSpPr>
        <p:grpSpPr>
          <a:xfrm>
            <a:off x="7280834" y="3217695"/>
            <a:ext cx="861747" cy="553944"/>
            <a:chOff x="6411025" y="3469425"/>
            <a:chExt cx="2633700" cy="1863250"/>
          </a:xfrm>
        </p:grpSpPr>
        <p:pic>
          <p:nvPicPr>
            <p:cNvPr id="362" name="Google Shape;362;p18"/>
            <p:cNvPicPr preferRelativeResize="0"/>
            <p:nvPr/>
          </p:nvPicPr>
          <p:blipFill>
            <a:blip r:embed="rId8">
              <a:alphaModFix/>
            </a:blip>
            <a:stretch>
              <a:fillRect/>
            </a:stretch>
          </p:blipFill>
          <p:spPr>
            <a:xfrm>
              <a:off x="6411025" y="3469425"/>
              <a:ext cx="2633700" cy="1863250"/>
            </a:xfrm>
            <a:prstGeom prst="rect">
              <a:avLst/>
            </a:prstGeom>
            <a:noFill/>
            <a:ln>
              <a:noFill/>
            </a:ln>
          </p:spPr>
        </p:pic>
        <p:pic>
          <p:nvPicPr>
            <p:cNvPr id="363" name="Google Shape;363;p18"/>
            <p:cNvPicPr preferRelativeResize="0"/>
            <p:nvPr/>
          </p:nvPicPr>
          <p:blipFill rotWithShape="1">
            <a:blip r:embed="rId9">
              <a:alphaModFix/>
            </a:blip>
            <a:srcRect l="65811" t="65541"/>
            <a:stretch/>
          </p:blipFill>
          <p:spPr>
            <a:xfrm>
              <a:off x="7389874" y="3819923"/>
              <a:ext cx="654200" cy="635003"/>
            </a:xfrm>
            <a:prstGeom prst="rect">
              <a:avLst/>
            </a:prstGeom>
            <a:noFill/>
            <a:ln>
              <a:noFill/>
            </a:ln>
          </p:spPr>
        </p:pic>
      </p:grpSp>
      <p:pic>
        <p:nvPicPr>
          <p:cNvPr id="364" name="Google Shape;364;p18"/>
          <p:cNvPicPr preferRelativeResize="0"/>
          <p:nvPr/>
        </p:nvPicPr>
        <p:blipFill rotWithShape="1">
          <a:blip r:embed="rId10">
            <a:alphaModFix/>
          </a:blip>
          <a:srcRect t="23658"/>
          <a:stretch/>
        </p:blipFill>
        <p:spPr>
          <a:xfrm>
            <a:off x="6341975" y="3206025"/>
            <a:ext cx="861832" cy="567150"/>
          </a:xfrm>
          <a:prstGeom prst="rect">
            <a:avLst/>
          </a:prstGeom>
          <a:noFill/>
          <a:ln>
            <a:noFill/>
          </a:ln>
        </p:spPr>
      </p:pic>
      <p:pic>
        <p:nvPicPr>
          <p:cNvPr id="365" name="Google Shape;365;p18"/>
          <p:cNvPicPr preferRelativeResize="0"/>
          <p:nvPr/>
        </p:nvPicPr>
        <p:blipFill rotWithShape="1">
          <a:blip r:embed="rId10">
            <a:alphaModFix/>
          </a:blip>
          <a:srcRect t="23658"/>
          <a:stretch/>
        </p:blipFill>
        <p:spPr>
          <a:xfrm>
            <a:off x="6341975" y="5012325"/>
            <a:ext cx="861832" cy="567150"/>
          </a:xfrm>
          <a:prstGeom prst="rect">
            <a:avLst/>
          </a:prstGeom>
          <a:noFill/>
          <a:ln>
            <a:noFill/>
          </a:ln>
        </p:spPr>
      </p:pic>
      <p:grpSp>
        <p:nvGrpSpPr>
          <p:cNvPr id="366" name="Google Shape;366;p18"/>
          <p:cNvGrpSpPr/>
          <p:nvPr/>
        </p:nvGrpSpPr>
        <p:grpSpPr>
          <a:xfrm>
            <a:off x="8219609" y="4115770"/>
            <a:ext cx="861747" cy="553944"/>
            <a:chOff x="6411025" y="3469425"/>
            <a:chExt cx="2633700" cy="1863250"/>
          </a:xfrm>
        </p:grpSpPr>
        <p:pic>
          <p:nvPicPr>
            <p:cNvPr id="367" name="Google Shape;367;p18"/>
            <p:cNvPicPr preferRelativeResize="0"/>
            <p:nvPr/>
          </p:nvPicPr>
          <p:blipFill>
            <a:blip r:embed="rId8">
              <a:alphaModFix/>
            </a:blip>
            <a:stretch>
              <a:fillRect/>
            </a:stretch>
          </p:blipFill>
          <p:spPr>
            <a:xfrm>
              <a:off x="6411025" y="3469425"/>
              <a:ext cx="2633700" cy="1863250"/>
            </a:xfrm>
            <a:prstGeom prst="rect">
              <a:avLst/>
            </a:prstGeom>
            <a:noFill/>
            <a:ln>
              <a:noFill/>
            </a:ln>
          </p:spPr>
        </p:pic>
        <p:pic>
          <p:nvPicPr>
            <p:cNvPr id="368" name="Google Shape;368;p18"/>
            <p:cNvPicPr preferRelativeResize="0"/>
            <p:nvPr/>
          </p:nvPicPr>
          <p:blipFill rotWithShape="1">
            <a:blip r:embed="rId9">
              <a:alphaModFix/>
            </a:blip>
            <a:srcRect l="65811" t="65541"/>
            <a:stretch/>
          </p:blipFill>
          <p:spPr>
            <a:xfrm>
              <a:off x="7389874" y="3819923"/>
              <a:ext cx="654200" cy="635003"/>
            </a:xfrm>
            <a:prstGeom prst="rect">
              <a:avLst/>
            </a:prstGeom>
            <a:noFill/>
            <a:ln>
              <a:noFill/>
            </a:ln>
          </p:spPr>
        </p:pic>
      </p:grpSp>
      <p:pic>
        <p:nvPicPr>
          <p:cNvPr id="369" name="Google Shape;369;p18"/>
          <p:cNvPicPr preferRelativeResize="0"/>
          <p:nvPr/>
        </p:nvPicPr>
        <p:blipFill rotWithShape="1">
          <a:blip r:embed="rId10">
            <a:alphaModFix/>
          </a:blip>
          <a:srcRect t="23658"/>
          <a:stretch/>
        </p:blipFill>
        <p:spPr>
          <a:xfrm>
            <a:off x="6341975" y="4109175"/>
            <a:ext cx="861832" cy="567150"/>
          </a:xfrm>
          <a:prstGeom prst="rect">
            <a:avLst/>
          </a:prstGeom>
          <a:noFill/>
          <a:ln>
            <a:noFill/>
          </a:ln>
        </p:spPr>
      </p:pic>
      <p:grpSp>
        <p:nvGrpSpPr>
          <p:cNvPr id="370" name="Google Shape;370;p18"/>
          <p:cNvGrpSpPr/>
          <p:nvPr/>
        </p:nvGrpSpPr>
        <p:grpSpPr>
          <a:xfrm>
            <a:off x="7353834" y="5975395"/>
            <a:ext cx="861747" cy="553944"/>
            <a:chOff x="6411025" y="3469425"/>
            <a:chExt cx="2633700" cy="1863250"/>
          </a:xfrm>
        </p:grpSpPr>
        <p:pic>
          <p:nvPicPr>
            <p:cNvPr id="371" name="Google Shape;371;p18"/>
            <p:cNvPicPr preferRelativeResize="0"/>
            <p:nvPr/>
          </p:nvPicPr>
          <p:blipFill>
            <a:blip r:embed="rId8">
              <a:alphaModFix/>
            </a:blip>
            <a:stretch>
              <a:fillRect/>
            </a:stretch>
          </p:blipFill>
          <p:spPr>
            <a:xfrm>
              <a:off x="6411025" y="3469425"/>
              <a:ext cx="2633700" cy="1863250"/>
            </a:xfrm>
            <a:prstGeom prst="rect">
              <a:avLst/>
            </a:prstGeom>
            <a:noFill/>
            <a:ln>
              <a:noFill/>
            </a:ln>
          </p:spPr>
        </p:pic>
        <p:pic>
          <p:nvPicPr>
            <p:cNvPr id="372" name="Google Shape;372;p18"/>
            <p:cNvPicPr preferRelativeResize="0"/>
            <p:nvPr/>
          </p:nvPicPr>
          <p:blipFill rotWithShape="1">
            <a:blip r:embed="rId9">
              <a:alphaModFix/>
            </a:blip>
            <a:srcRect l="65811" t="65541"/>
            <a:stretch/>
          </p:blipFill>
          <p:spPr>
            <a:xfrm>
              <a:off x="7389874" y="3819923"/>
              <a:ext cx="654200" cy="635003"/>
            </a:xfrm>
            <a:prstGeom prst="rect">
              <a:avLst/>
            </a:prstGeom>
            <a:noFill/>
            <a:ln>
              <a:noFill/>
            </a:ln>
          </p:spPr>
        </p:pic>
      </p:grpSp>
      <p:pic>
        <p:nvPicPr>
          <p:cNvPr id="373" name="Google Shape;373;p18"/>
          <p:cNvPicPr preferRelativeResize="0"/>
          <p:nvPr/>
        </p:nvPicPr>
        <p:blipFill rotWithShape="1">
          <a:blip r:embed="rId10">
            <a:alphaModFix/>
          </a:blip>
          <a:srcRect t="23658"/>
          <a:stretch/>
        </p:blipFill>
        <p:spPr>
          <a:xfrm>
            <a:off x="6414975" y="5963725"/>
            <a:ext cx="861832" cy="567150"/>
          </a:xfrm>
          <a:prstGeom prst="rect">
            <a:avLst/>
          </a:prstGeom>
          <a:noFill/>
          <a:ln>
            <a:noFill/>
          </a:ln>
        </p:spPr>
      </p:pic>
      <p:grpSp>
        <p:nvGrpSpPr>
          <p:cNvPr id="374" name="Google Shape;374;p18"/>
          <p:cNvGrpSpPr/>
          <p:nvPr/>
        </p:nvGrpSpPr>
        <p:grpSpPr>
          <a:xfrm>
            <a:off x="8219609" y="3217695"/>
            <a:ext cx="861747" cy="553944"/>
            <a:chOff x="6411025" y="3469425"/>
            <a:chExt cx="2633700" cy="1863250"/>
          </a:xfrm>
        </p:grpSpPr>
        <p:pic>
          <p:nvPicPr>
            <p:cNvPr id="375" name="Google Shape;375;p18"/>
            <p:cNvPicPr preferRelativeResize="0"/>
            <p:nvPr/>
          </p:nvPicPr>
          <p:blipFill>
            <a:blip r:embed="rId8">
              <a:alphaModFix/>
            </a:blip>
            <a:stretch>
              <a:fillRect/>
            </a:stretch>
          </p:blipFill>
          <p:spPr>
            <a:xfrm>
              <a:off x="6411025" y="3469425"/>
              <a:ext cx="2633700" cy="1863250"/>
            </a:xfrm>
            <a:prstGeom prst="rect">
              <a:avLst/>
            </a:prstGeom>
            <a:noFill/>
            <a:ln>
              <a:noFill/>
            </a:ln>
          </p:spPr>
        </p:pic>
        <p:pic>
          <p:nvPicPr>
            <p:cNvPr id="376" name="Google Shape;376;p18"/>
            <p:cNvPicPr preferRelativeResize="0"/>
            <p:nvPr/>
          </p:nvPicPr>
          <p:blipFill rotWithShape="1">
            <a:blip r:embed="rId9">
              <a:alphaModFix/>
            </a:blip>
            <a:srcRect l="65811" t="65541"/>
            <a:stretch/>
          </p:blipFill>
          <p:spPr>
            <a:xfrm>
              <a:off x="7389874" y="3819923"/>
              <a:ext cx="654200" cy="635003"/>
            </a:xfrm>
            <a:prstGeom prst="rect">
              <a:avLst/>
            </a:prstGeom>
            <a:noFill/>
            <a:ln>
              <a:noFill/>
            </a:ln>
          </p:spPr>
        </p:pic>
      </p:grpSp>
      <p:pic>
        <p:nvPicPr>
          <p:cNvPr id="377" name="Google Shape;377;p18"/>
          <p:cNvPicPr preferRelativeResize="0"/>
          <p:nvPr/>
        </p:nvPicPr>
        <p:blipFill rotWithShape="1">
          <a:blip r:embed="rId10">
            <a:alphaModFix/>
          </a:blip>
          <a:srcRect t="23658"/>
          <a:stretch/>
        </p:blipFill>
        <p:spPr>
          <a:xfrm>
            <a:off x="7280775" y="4114250"/>
            <a:ext cx="861832" cy="567150"/>
          </a:xfrm>
          <a:prstGeom prst="rect">
            <a:avLst/>
          </a:prstGeom>
          <a:noFill/>
          <a:ln>
            <a:noFill/>
          </a:ln>
        </p:spPr>
      </p:pic>
      <p:pic>
        <p:nvPicPr>
          <p:cNvPr id="378" name="Google Shape;378;p18"/>
          <p:cNvPicPr preferRelativeResize="0"/>
          <p:nvPr/>
        </p:nvPicPr>
        <p:blipFill rotWithShape="1">
          <a:blip r:embed="rId10">
            <a:alphaModFix/>
          </a:blip>
          <a:srcRect t="23658"/>
          <a:stretch/>
        </p:blipFill>
        <p:spPr>
          <a:xfrm>
            <a:off x="7293508" y="5012420"/>
            <a:ext cx="861832" cy="567150"/>
          </a:xfrm>
          <a:prstGeom prst="rect">
            <a:avLst/>
          </a:prstGeom>
          <a:noFill/>
          <a:ln>
            <a:noFill/>
          </a:ln>
        </p:spPr>
      </p:pic>
      <p:pic>
        <p:nvPicPr>
          <p:cNvPr id="379" name="Google Shape;379;p18" title="15090_color.png"/>
          <p:cNvPicPr preferRelativeResize="0"/>
          <p:nvPr/>
        </p:nvPicPr>
        <p:blipFill>
          <a:blip r:embed="rId11">
            <a:alphaModFix/>
          </a:blip>
          <a:stretch>
            <a:fillRect/>
          </a:stretch>
        </p:blipFill>
        <p:spPr>
          <a:xfrm>
            <a:off x="8126288" y="4887219"/>
            <a:ext cx="1048376" cy="708743"/>
          </a:xfrm>
          <a:prstGeom prst="rect">
            <a:avLst/>
          </a:prstGeom>
          <a:noFill/>
          <a:ln>
            <a:noFill/>
          </a:ln>
        </p:spPr>
      </p:pic>
      <p:grpSp>
        <p:nvGrpSpPr>
          <p:cNvPr id="380" name="Google Shape;380;p18"/>
          <p:cNvGrpSpPr/>
          <p:nvPr/>
        </p:nvGrpSpPr>
        <p:grpSpPr>
          <a:xfrm>
            <a:off x="8292609" y="5970320"/>
            <a:ext cx="861747" cy="553944"/>
            <a:chOff x="6411025" y="3469425"/>
            <a:chExt cx="2633700" cy="1863250"/>
          </a:xfrm>
        </p:grpSpPr>
        <p:pic>
          <p:nvPicPr>
            <p:cNvPr id="381" name="Google Shape;381;p18"/>
            <p:cNvPicPr preferRelativeResize="0"/>
            <p:nvPr/>
          </p:nvPicPr>
          <p:blipFill>
            <a:blip r:embed="rId8">
              <a:alphaModFix/>
            </a:blip>
            <a:stretch>
              <a:fillRect/>
            </a:stretch>
          </p:blipFill>
          <p:spPr>
            <a:xfrm>
              <a:off x="6411025" y="3469425"/>
              <a:ext cx="2633700" cy="1863250"/>
            </a:xfrm>
            <a:prstGeom prst="rect">
              <a:avLst/>
            </a:prstGeom>
            <a:noFill/>
            <a:ln>
              <a:noFill/>
            </a:ln>
          </p:spPr>
        </p:pic>
        <p:pic>
          <p:nvPicPr>
            <p:cNvPr id="382" name="Google Shape;382;p18"/>
            <p:cNvPicPr preferRelativeResize="0"/>
            <p:nvPr/>
          </p:nvPicPr>
          <p:blipFill rotWithShape="1">
            <a:blip r:embed="rId9">
              <a:alphaModFix/>
            </a:blip>
            <a:srcRect l="65811" t="65541"/>
            <a:stretch/>
          </p:blipFill>
          <p:spPr>
            <a:xfrm>
              <a:off x="7389874" y="3819923"/>
              <a:ext cx="654200" cy="635003"/>
            </a:xfrm>
            <a:prstGeom prst="rect">
              <a:avLst/>
            </a:prstGeom>
            <a:noFill/>
            <a:ln>
              <a:noFill/>
            </a:ln>
          </p:spPr>
        </p:pic>
      </p:grpSp>
      <p:pic>
        <p:nvPicPr>
          <p:cNvPr id="383" name="Google Shape;383;p18" descr="USB メモリ 枠線"/>
          <p:cNvPicPr preferRelativeResize="0"/>
          <p:nvPr/>
        </p:nvPicPr>
        <p:blipFill rotWithShape="1">
          <a:blip r:embed="rId12">
            <a:alphaModFix/>
          </a:blip>
          <a:srcRect/>
          <a:stretch/>
        </p:blipFill>
        <p:spPr>
          <a:xfrm>
            <a:off x="9062109" y="3100678"/>
            <a:ext cx="758600" cy="758600"/>
          </a:xfrm>
          <a:prstGeom prst="rect">
            <a:avLst/>
          </a:prstGeom>
          <a:noFill/>
          <a:ln>
            <a:noFill/>
          </a:ln>
        </p:spPr>
      </p:pic>
      <p:pic>
        <p:nvPicPr>
          <p:cNvPr id="384" name="Google Shape;384;p18" descr="USB メモリ 枠線"/>
          <p:cNvPicPr preferRelativeResize="0"/>
          <p:nvPr/>
        </p:nvPicPr>
        <p:blipFill rotWithShape="1">
          <a:blip r:embed="rId12">
            <a:alphaModFix/>
          </a:blip>
          <a:srcRect/>
          <a:stretch/>
        </p:blipFill>
        <p:spPr>
          <a:xfrm>
            <a:off x="9560866" y="3115378"/>
            <a:ext cx="758600" cy="758600"/>
          </a:xfrm>
          <a:prstGeom prst="rect">
            <a:avLst/>
          </a:prstGeom>
          <a:noFill/>
          <a:ln>
            <a:noFill/>
          </a:ln>
        </p:spPr>
      </p:pic>
      <p:pic>
        <p:nvPicPr>
          <p:cNvPr id="385" name="Google Shape;385;p18" descr="USB メモリ 枠線"/>
          <p:cNvPicPr preferRelativeResize="0"/>
          <p:nvPr/>
        </p:nvPicPr>
        <p:blipFill rotWithShape="1">
          <a:blip r:embed="rId12">
            <a:alphaModFix/>
          </a:blip>
          <a:srcRect/>
          <a:stretch/>
        </p:blipFill>
        <p:spPr>
          <a:xfrm>
            <a:off x="9154359" y="4862290"/>
            <a:ext cx="758600" cy="758600"/>
          </a:xfrm>
          <a:prstGeom prst="rect">
            <a:avLst/>
          </a:prstGeom>
          <a:noFill/>
          <a:ln>
            <a:noFill/>
          </a:ln>
        </p:spPr>
      </p:pic>
      <p:grpSp>
        <p:nvGrpSpPr>
          <p:cNvPr id="386" name="Google Shape;386;p18"/>
          <p:cNvGrpSpPr/>
          <p:nvPr/>
        </p:nvGrpSpPr>
        <p:grpSpPr>
          <a:xfrm>
            <a:off x="10063490" y="3124054"/>
            <a:ext cx="1204800" cy="1026121"/>
            <a:chOff x="8844290" y="3124054"/>
            <a:chExt cx="1204800" cy="1026121"/>
          </a:xfrm>
        </p:grpSpPr>
        <p:pic>
          <p:nvPicPr>
            <p:cNvPr id="387" name="Google Shape;387;p18"/>
            <p:cNvPicPr preferRelativeResize="0"/>
            <p:nvPr/>
          </p:nvPicPr>
          <p:blipFill rotWithShape="1">
            <a:blip r:embed="rId4">
              <a:alphaModFix/>
            </a:blip>
            <a:srcRect l="59405" t="54950"/>
            <a:stretch/>
          </p:blipFill>
          <p:spPr>
            <a:xfrm>
              <a:off x="9014548" y="3124054"/>
              <a:ext cx="654199" cy="647594"/>
            </a:xfrm>
            <a:prstGeom prst="rect">
              <a:avLst/>
            </a:prstGeom>
            <a:noFill/>
            <a:ln>
              <a:noFill/>
            </a:ln>
          </p:spPr>
        </p:pic>
        <p:sp>
          <p:nvSpPr>
            <p:cNvPr id="388" name="Google Shape;388;p18"/>
            <p:cNvSpPr txBox="1"/>
            <p:nvPr/>
          </p:nvSpPr>
          <p:spPr>
            <a:xfrm>
              <a:off x="8844290" y="3682475"/>
              <a:ext cx="1204800" cy="467700"/>
            </a:xfrm>
            <a:prstGeom prst="rect">
              <a:avLst/>
            </a:prstGeom>
            <a:noFill/>
            <a:ln>
              <a:noFill/>
            </a:ln>
          </p:spPr>
          <p:txBody>
            <a:bodyPr spcFirstLastPara="1" wrap="square" lIns="91425" tIns="91425" rIns="91425" bIns="91425" anchor="t" anchorCtr="0">
              <a:normAutofit fontScale="62500"/>
            </a:bodyPr>
            <a:lstStyle/>
            <a:p>
              <a:pPr marL="0" lvl="0" indent="0" algn="l" rtl="0">
                <a:spcBef>
                  <a:spcPts val="0"/>
                </a:spcBef>
                <a:spcAft>
                  <a:spcPts val="0"/>
                </a:spcAft>
                <a:buNone/>
              </a:pPr>
              <a:r>
                <a:rPr lang="ja-JP" sz="1900">
                  <a:latin typeface="BIZ UDPGothic"/>
                  <a:ea typeface="BIZ UDPGothic"/>
                  <a:cs typeface="BIZ UDPGothic"/>
                  <a:sym typeface="BIZ UDPGothic"/>
                </a:rPr>
                <a:t>設定・ポリシー</a:t>
              </a:r>
              <a:endParaRPr sz="2800">
                <a:solidFill>
                  <a:srgbClr val="000000"/>
                </a:solidFill>
                <a:latin typeface="BIZ UDPGothic"/>
                <a:ea typeface="BIZ UDPGothic"/>
                <a:cs typeface="BIZ UDPGothic"/>
                <a:sym typeface="BIZ UDPGothic"/>
              </a:endParaRPr>
            </a:p>
          </p:txBody>
        </p:sp>
      </p:grpSp>
      <p:grpSp>
        <p:nvGrpSpPr>
          <p:cNvPr id="389" name="Google Shape;389;p18"/>
          <p:cNvGrpSpPr/>
          <p:nvPr/>
        </p:nvGrpSpPr>
        <p:grpSpPr>
          <a:xfrm>
            <a:off x="9081340" y="3946559"/>
            <a:ext cx="1204800" cy="1026121"/>
            <a:chOff x="8844290" y="3124054"/>
            <a:chExt cx="1204800" cy="1026121"/>
          </a:xfrm>
        </p:grpSpPr>
        <p:pic>
          <p:nvPicPr>
            <p:cNvPr id="390" name="Google Shape;390;p18"/>
            <p:cNvPicPr preferRelativeResize="0"/>
            <p:nvPr/>
          </p:nvPicPr>
          <p:blipFill rotWithShape="1">
            <a:blip r:embed="rId4">
              <a:alphaModFix/>
            </a:blip>
            <a:srcRect l="59405" t="54950"/>
            <a:stretch/>
          </p:blipFill>
          <p:spPr>
            <a:xfrm>
              <a:off x="9014548" y="3124054"/>
              <a:ext cx="654199" cy="647594"/>
            </a:xfrm>
            <a:prstGeom prst="rect">
              <a:avLst/>
            </a:prstGeom>
            <a:noFill/>
            <a:ln>
              <a:noFill/>
            </a:ln>
          </p:spPr>
        </p:pic>
        <p:sp>
          <p:nvSpPr>
            <p:cNvPr id="391" name="Google Shape;391;p18"/>
            <p:cNvSpPr txBox="1"/>
            <p:nvPr/>
          </p:nvSpPr>
          <p:spPr>
            <a:xfrm>
              <a:off x="8844290" y="3682475"/>
              <a:ext cx="1204800" cy="467700"/>
            </a:xfrm>
            <a:prstGeom prst="rect">
              <a:avLst/>
            </a:prstGeom>
            <a:noFill/>
            <a:ln>
              <a:noFill/>
            </a:ln>
          </p:spPr>
          <p:txBody>
            <a:bodyPr spcFirstLastPara="1" wrap="square" lIns="91425" tIns="91425" rIns="91425" bIns="91425" anchor="t" anchorCtr="0">
              <a:normAutofit fontScale="62500"/>
            </a:bodyPr>
            <a:lstStyle/>
            <a:p>
              <a:pPr marL="0" lvl="0" indent="0" algn="l" rtl="0">
                <a:spcBef>
                  <a:spcPts val="0"/>
                </a:spcBef>
                <a:spcAft>
                  <a:spcPts val="0"/>
                </a:spcAft>
                <a:buNone/>
              </a:pPr>
              <a:r>
                <a:rPr lang="ja-JP" sz="1900">
                  <a:latin typeface="BIZ UDPGothic"/>
                  <a:ea typeface="BIZ UDPGothic"/>
                  <a:cs typeface="BIZ UDPGothic"/>
                  <a:sym typeface="BIZ UDPGothic"/>
                </a:rPr>
                <a:t>設定・ポリシー</a:t>
              </a:r>
              <a:endParaRPr sz="2800">
                <a:solidFill>
                  <a:srgbClr val="000000"/>
                </a:solidFill>
                <a:latin typeface="BIZ UDPGothic"/>
                <a:ea typeface="BIZ UDPGothic"/>
                <a:cs typeface="BIZ UDPGothic"/>
                <a:sym typeface="BIZ UDPGothic"/>
              </a:endParaRPr>
            </a:p>
          </p:txBody>
        </p:sp>
      </p:grpSp>
      <p:grpSp>
        <p:nvGrpSpPr>
          <p:cNvPr id="392" name="Google Shape;392;p18"/>
          <p:cNvGrpSpPr/>
          <p:nvPr/>
        </p:nvGrpSpPr>
        <p:grpSpPr>
          <a:xfrm>
            <a:off x="9666740" y="4879154"/>
            <a:ext cx="1204800" cy="1026121"/>
            <a:chOff x="8844290" y="3124054"/>
            <a:chExt cx="1204800" cy="1026121"/>
          </a:xfrm>
        </p:grpSpPr>
        <p:pic>
          <p:nvPicPr>
            <p:cNvPr id="393" name="Google Shape;393;p18"/>
            <p:cNvPicPr preferRelativeResize="0"/>
            <p:nvPr/>
          </p:nvPicPr>
          <p:blipFill rotWithShape="1">
            <a:blip r:embed="rId4">
              <a:alphaModFix/>
            </a:blip>
            <a:srcRect l="59405" t="54950"/>
            <a:stretch/>
          </p:blipFill>
          <p:spPr>
            <a:xfrm>
              <a:off x="9014548" y="3124054"/>
              <a:ext cx="654199" cy="647594"/>
            </a:xfrm>
            <a:prstGeom prst="rect">
              <a:avLst/>
            </a:prstGeom>
            <a:noFill/>
            <a:ln>
              <a:noFill/>
            </a:ln>
          </p:spPr>
        </p:pic>
        <p:sp>
          <p:nvSpPr>
            <p:cNvPr id="394" name="Google Shape;394;p18"/>
            <p:cNvSpPr txBox="1"/>
            <p:nvPr/>
          </p:nvSpPr>
          <p:spPr>
            <a:xfrm>
              <a:off x="8844290" y="3682475"/>
              <a:ext cx="1204800" cy="467700"/>
            </a:xfrm>
            <a:prstGeom prst="rect">
              <a:avLst/>
            </a:prstGeom>
            <a:noFill/>
            <a:ln>
              <a:noFill/>
            </a:ln>
          </p:spPr>
          <p:txBody>
            <a:bodyPr spcFirstLastPara="1" wrap="square" lIns="91425" tIns="91425" rIns="91425" bIns="91425" anchor="t" anchorCtr="0">
              <a:normAutofit fontScale="62500"/>
            </a:bodyPr>
            <a:lstStyle/>
            <a:p>
              <a:pPr marL="0" lvl="0" indent="0" algn="l" rtl="0">
                <a:spcBef>
                  <a:spcPts val="0"/>
                </a:spcBef>
                <a:spcAft>
                  <a:spcPts val="0"/>
                </a:spcAft>
                <a:buNone/>
              </a:pPr>
              <a:r>
                <a:rPr lang="ja-JP" sz="1900">
                  <a:latin typeface="BIZ UDPGothic"/>
                  <a:ea typeface="BIZ UDPGothic"/>
                  <a:cs typeface="BIZ UDPGothic"/>
                  <a:sym typeface="BIZ UDPGothic"/>
                </a:rPr>
                <a:t>設定・ポリシー</a:t>
              </a:r>
              <a:endParaRPr sz="2800">
                <a:solidFill>
                  <a:srgbClr val="000000"/>
                </a:solidFill>
                <a:latin typeface="BIZ UDPGothic"/>
                <a:ea typeface="BIZ UDPGothic"/>
                <a:cs typeface="BIZ UDPGothic"/>
                <a:sym typeface="BIZ UDPGothic"/>
              </a:endParaRPr>
            </a:p>
          </p:txBody>
        </p:sp>
      </p:grpSp>
      <p:grpSp>
        <p:nvGrpSpPr>
          <p:cNvPr id="395" name="Google Shape;395;p18"/>
          <p:cNvGrpSpPr/>
          <p:nvPr/>
        </p:nvGrpSpPr>
        <p:grpSpPr>
          <a:xfrm>
            <a:off x="9157540" y="5739317"/>
            <a:ext cx="1204800" cy="1026121"/>
            <a:chOff x="8844290" y="3124054"/>
            <a:chExt cx="1204800" cy="1026121"/>
          </a:xfrm>
        </p:grpSpPr>
        <p:pic>
          <p:nvPicPr>
            <p:cNvPr id="396" name="Google Shape;396;p18"/>
            <p:cNvPicPr preferRelativeResize="0"/>
            <p:nvPr/>
          </p:nvPicPr>
          <p:blipFill rotWithShape="1">
            <a:blip r:embed="rId4">
              <a:alphaModFix/>
            </a:blip>
            <a:srcRect l="59405" t="54950"/>
            <a:stretch/>
          </p:blipFill>
          <p:spPr>
            <a:xfrm>
              <a:off x="9014548" y="3124054"/>
              <a:ext cx="654199" cy="647594"/>
            </a:xfrm>
            <a:prstGeom prst="rect">
              <a:avLst/>
            </a:prstGeom>
            <a:noFill/>
            <a:ln>
              <a:noFill/>
            </a:ln>
          </p:spPr>
        </p:pic>
        <p:sp>
          <p:nvSpPr>
            <p:cNvPr id="397" name="Google Shape;397;p18"/>
            <p:cNvSpPr txBox="1"/>
            <p:nvPr/>
          </p:nvSpPr>
          <p:spPr>
            <a:xfrm>
              <a:off x="8844290" y="3682475"/>
              <a:ext cx="1204800" cy="467700"/>
            </a:xfrm>
            <a:prstGeom prst="rect">
              <a:avLst/>
            </a:prstGeom>
            <a:noFill/>
            <a:ln>
              <a:noFill/>
            </a:ln>
          </p:spPr>
          <p:txBody>
            <a:bodyPr spcFirstLastPara="1" wrap="square" lIns="91425" tIns="91425" rIns="91425" bIns="91425" anchor="t" anchorCtr="0">
              <a:normAutofit fontScale="62500"/>
            </a:bodyPr>
            <a:lstStyle/>
            <a:p>
              <a:pPr marL="0" lvl="0" indent="0" algn="l" rtl="0">
                <a:spcBef>
                  <a:spcPts val="0"/>
                </a:spcBef>
                <a:spcAft>
                  <a:spcPts val="0"/>
                </a:spcAft>
                <a:buNone/>
              </a:pPr>
              <a:r>
                <a:rPr lang="ja-JP" sz="1900">
                  <a:latin typeface="BIZ UDPGothic"/>
                  <a:ea typeface="BIZ UDPGothic"/>
                  <a:cs typeface="BIZ UDPGothic"/>
                  <a:sym typeface="BIZ UDPGothic"/>
                </a:rPr>
                <a:t>設定・ポリシー</a:t>
              </a:r>
              <a:endParaRPr sz="2800">
                <a:solidFill>
                  <a:srgbClr val="000000"/>
                </a:solidFill>
                <a:latin typeface="BIZ UDPGothic"/>
                <a:ea typeface="BIZ UDPGothic"/>
                <a:cs typeface="BIZ UDPGothic"/>
                <a:sym typeface="BIZ UDPGothic"/>
              </a:endParaRPr>
            </a:p>
          </p:txBody>
        </p:sp>
      </p:grpSp>
      <p:sp>
        <p:nvSpPr>
          <p:cNvPr id="398" name="Google Shape;398;p18"/>
          <p:cNvSpPr txBox="1"/>
          <p:nvPr/>
        </p:nvSpPr>
        <p:spPr>
          <a:xfrm>
            <a:off x="892130" y="5316050"/>
            <a:ext cx="1956900" cy="13470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ja-JP" sz="1900">
                <a:latin typeface="BIZ UDPGothic"/>
                <a:ea typeface="BIZ UDPGothic"/>
                <a:cs typeface="BIZ UDPGothic"/>
                <a:sym typeface="BIZ UDPGothic"/>
              </a:rPr>
              <a:t>・一括設定</a:t>
            </a:r>
            <a:endParaRPr sz="1900">
              <a:latin typeface="BIZ UDPGothic"/>
              <a:ea typeface="BIZ UDPGothic"/>
              <a:cs typeface="BIZ UDPGothic"/>
              <a:sym typeface="BIZ UDPGothic"/>
            </a:endParaRPr>
          </a:p>
          <a:p>
            <a:pPr marL="0" lvl="0" indent="0" algn="ctr" rtl="0">
              <a:spcBef>
                <a:spcPts val="0"/>
              </a:spcBef>
              <a:spcAft>
                <a:spcPts val="0"/>
              </a:spcAft>
              <a:buNone/>
            </a:pPr>
            <a:r>
              <a:rPr lang="ja-JP" sz="1900">
                <a:latin typeface="BIZ UDPGothic"/>
                <a:ea typeface="BIZ UDPGothic"/>
                <a:cs typeface="BIZ UDPGothic"/>
                <a:sym typeface="BIZ UDPGothic"/>
              </a:rPr>
              <a:t>・一括管理</a:t>
            </a:r>
            <a:endParaRPr sz="1900">
              <a:latin typeface="BIZ UDPGothic"/>
              <a:ea typeface="BIZ UDPGothic"/>
              <a:cs typeface="BIZ UDPGothic"/>
              <a:sym typeface="BIZ UDPGothic"/>
            </a:endParaRPr>
          </a:p>
          <a:p>
            <a:pPr marL="0" lvl="0" indent="0" algn="ctr" rtl="0">
              <a:spcBef>
                <a:spcPts val="0"/>
              </a:spcBef>
              <a:spcAft>
                <a:spcPts val="0"/>
              </a:spcAft>
              <a:buNone/>
            </a:pPr>
            <a:r>
              <a:rPr lang="ja-JP" sz="1900">
                <a:latin typeface="BIZ UDPGothic"/>
                <a:ea typeface="BIZ UDPGothic"/>
                <a:cs typeface="BIZ UDPGothic"/>
                <a:sym typeface="BIZ UDPGothic"/>
              </a:rPr>
              <a:t>・状況確認</a:t>
            </a:r>
            <a:endParaRPr sz="1900">
              <a:latin typeface="BIZ UDPGothic"/>
              <a:ea typeface="BIZ UDPGothic"/>
              <a:cs typeface="BIZ UDPGothic"/>
              <a:sym typeface="BIZ UD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20"/>
          <p:cNvGraphicFramePr/>
          <p:nvPr>
            <p:extLst>
              <p:ext uri="{D42A27DB-BD31-4B8C-83A1-F6EECF244321}">
                <p14:modId xmlns:p14="http://schemas.microsoft.com/office/powerpoint/2010/main" val="3943141709"/>
              </p:ext>
            </p:extLst>
          </p:nvPr>
        </p:nvGraphicFramePr>
        <p:xfrm>
          <a:off x="596313" y="560288"/>
          <a:ext cx="10999375" cy="6012010"/>
        </p:xfrm>
        <a:graphic>
          <a:graphicData uri="http://schemas.openxmlformats.org/drawingml/2006/table">
            <a:tbl>
              <a:tblPr>
                <a:noFill/>
                <a:tableStyleId>{50D02C58-B3DD-431D-84AA-E0835F3BCA13}</a:tableStyleId>
              </a:tblPr>
              <a:tblGrid>
                <a:gridCol w="4090375">
                  <a:extLst>
                    <a:ext uri="{9D8B030D-6E8A-4147-A177-3AD203B41FA5}">
                      <a16:colId xmlns:a16="http://schemas.microsoft.com/office/drawing/2014/main" val="20000"/>
                    </a:ext>
                  </a:extLst>
                </a:gridCol>
                <a:gridCol w="2635850">
                  <a:extLst>
                    <a:ext uri="{9D8B030D-6E8A-4147-A177-3AD203B41FA5}">
                      <a16:colId xmlns:a16="http://schemas.microsoft.com/office/drawing/2014/main" val="20001"/>
                    </a:ext>
                  </a:extLst>
                </a:gridCol>
                <a:gridCol w="4273150">
                  <a:extLst>
                    <a:ext uri="{9D8B030D-6E8A-4147-A177-3AD203B41FA5}">
                      <a16:colId xmlns:a16="http://schemas.microsoft.com/office/drawing/2014/main" val="20002"/>
                    </a:ext>
                  </a:extLst>
                </a:gridCol>
              </a:tblGrid>
              <a:tr h="556300">
                <a:tc>
                  <a:txBody>
                    <a:bodyPr/>
                    <a:lstStyle/>
                    <a:p>
                      <a:pPr marL="0" lvl="0" indent="0" algn="ctr" rtl="0">
                        <a:spcBef>
                          <a:spcPts val="0"/>
                        </a:spcBef>
                        <a:spcAft>
                          <a:spcPts val="0"/>
                        </a:spcAft>
                        <a:buNone/>
                      </a:pPr>
                      <a:r>
                        <a:rPr lang="ja-JP">
                          <a:solidFill>
                            <a:schemeClr val="dk1"/>
                          </a:solidFill>
                          <a:latin typeface="BIZ UDPGothic"/>
                          <a:ea typeface="BIZ UDPGothic"/>
                          <a:cs typeface="BIZ UDPGothic"/>
                          <a:sym typeface="BIZ UDPGothic"/>
                        </a:rPr>
                        <a:t>＜現在＞境界分離型ネットワーク</a:t>
                      </a:r>
                      <a:endParaRPr>
                        <a:solidFill>
                          <a:schemeClr val="dk1"/>
                        </a:solidFill>
                        <a:latin typeface="BIZ UDPGothic"/>
                        <a:ea typeface="BIZ UDPGothic"/>
                        <a:cs typeface="BIZ UDPGothic"/>
                        <a:sym typeface="BIZ UDPGothic"/>
                      </a:endParaRPr>
                    </a:p>
                  </a:txBody>
                  <a:tcPr marL="91425" marR="91425" marT="91425" marB="91425" anchor="ctr">
                    <a:solidFill>
                      <a:srgbClr val="B7B7B7"/>
                    </a:solidFill>
                  </a:tcPr>
                </a:tc>
                <a:tc>
                  <a:txBody>
                    <a:bodyPr/>
                    <a:lstStyle/>
                    <a:p>
                      <a:pPr marL="0" lvl="0" indent="0" algn="ctr" rtl="0">
                        <a:spcBef>
                          <a:spcPts val="0"/>
                        </a:spcBef>
                        <a:spcAft>
                          <a:spcPts val="0"/>
                        </a:spcAft>
                        <a:buNone/>
                      </a:pPr>
                      <a:endParaRPr>
                        <a:latin typeface="BIZ UDPGothic"/>
                        <a:ea typeface="BIZ UDPGothic"/>
                        <a:cs typeface="BIZ UDPGothic"/>
                        <a:sym typeface="BIZ UDPGothic"/>
                      </a:endParaRPr>
                    </a:p>
                  </a:txBody>
                  <a:tcPr marL="91425" marR="91425" marT="91425" marB="91425" anchor="ctr">
                    <a:solidFill>
                      <a:srgbClr val="B7B7B7"/>
                    </a:solidFill>
                  </a:tcPr>
                </a:tc>
                <a:tc>
                  <a:txBody>
                    <a:bodyPr/>
                    <a:lstStyle/>
                    <a:p>
                      <a:pPr marL="0" lvl="0" indent="0" algn="ctr" rtl="0">
                        <a:spcBef>
                          <a:spcPts val="0"/>
                        </a:spcBef>
                        <a:spcAft>
                          <a:spcPts val="0"/>
                        </a:spcAft>
                        <a:buNone/>
                      </a:pPr>
                      <a:r>
                        <a:rPr lang="ja-JP">
                          <a:solidFill>
                            <a:schemeClr val="dk1"/>
                          </a:solidFill>
                          <a:latin typeface="BIZ UDPGothic"/>
                          <a:ea typeface="BIZ UDPGothic"/>
                          <a:cs typeface="BIZ UDPGothic"/>
                          <a:sym typeface="BIZ UDPGothic"/>
                        </a:rPr>
                        <a:t>＜変更後＞アクセス認証型ネットワーク</a:t>
                      </a:r>
                      <a:endParaRPr>
                        <a:latin typeface="BIZ UDPGothic"/>
                        <a:ea typeface="BIZ UDPGothic"/>
                        <a:cs typeface="BIZ UDPGothic"/>
                        <a:sym typeface="BIZ UDPGothic"/>
                      </a:endParaRPr>
                    </a:p>
                  </a:txBody>
                  <a:tcPr marL="91425" marR="91425" marT="91425" marB="91425" anchor="ctr">
                    <a:solidFill>
                      <a:srgbClr val="B7B7B7"/>
                    </a:solidFill>
                  </a:tcPr>
                </a:tc>
                <a:extLst>
                  <a:ext uri="{0D108BD9-81ED-4DB2-BD59-A6C34878D82A}">
                    <a16:rowId xmlns:a16="http://schemas.microsoft.com/office/drawing/2014/main" val="10000"/>
                  </a:ext>
                </a:extLst>
              </a:tr>
              <a:tr h="441775">
                <a:tc>
                  <a:txBody>
                    <a:bodyPr/>
                    <a:lstStyle/>
                    <a:p>
                      <a:pPr marL="0" lvl="0" indent="0" algn="ctr" rtl="0">
                        <a:spcBef>
                          <a:spcPts val="0"/>
                        </a:spcBef>
                        <a:spcAft>
                          <a:spcPts val="0"/>
                        </a:spcAft>
                        <a:buNone/>
                      </a:pPr>
                      <a:r>
                        <a:rPr lang="ja-JP">
                          <a:latin typeface="BIZ UDPGothic"/>
                          <a:ea typeface="BIZ UDPGothic"/>
                          <a:cs typeface="BIZ UDPGothic"/>
                          <a:sym typeface="BIZ UDPGothic"/>
                        </a:rPr>
                        <a:t>校務系ネットワーク（有線LAN）</a:t>
                      </a:r>
                      <a:endParaRPr>
                        <a:latin typeface="BIZ UDPGothic"/>
                        <a:ea typeface="BIZ UDPGothic"/>
                        <a:cs typeface="BIZ UDPGothic"/>
                        <a:sym typeface="BIZ UDPGothic"/>
                      </a:endParaRPr>
                    </a:p>
                    <a:p>
                      <a:pPr marL="0" lvl="0" indent="0" algn="ctr" rtl="0">
                        <a:spcBef>
                          <a:spcPts val="0"/>
                        </a:spcBef>
                        <a:spcAft>
                          <a:spcPts val="0"/>
                        </a:spcAft>
                        <a:buNone/>
                      </a:pPr>
                      <a:r>
                        <a:rPr lang="ja-JP">
                          <a:latin typeface="BIZ UDPGothic"/>
                          <a:ea typeface="BIZ UDPGothic"/>
                          <a:cs typeface="BIZ UDPGothic"/>
                          <a:sym typeface="BIZ UDPGothic"/>
                        </a:rPr>
                        <a:t>学習系ネットワーク（ブレイクアウト回線）</a:t>
                      </a:r>
                      <a:endParaRPr>
                        <a:latin typeface="BIZ UDPGothic"/>
                        <a:ea typeface="BIZ UDPGothic"/>
                        <a:cs typeface="BIZ UDPGothic"/>
                        <a:sym typeface="BIZ UDPGothic"/>
                      </a:endParaRPr>
                    </a:p>
                    <a:p>
                      <a:pPr marL="0" lvl="0" indent="0" algn="ctr" rtl="0">
                        <a:spcBef>
                          <a:spcPts val="0"/>
                        </a:spcBef>
                        <a:spcAft>
                          <a:spcPts val="0"/>
                        </a:spcAft>
                        <a:buNone/>
                      </a:pPr>
                      <a:r>
                        <a:rPr lang="ja-JP">
                          <a:latin typeface="BIZ UDPGothic"/>
                          <a:ea typeface="BIZ UDPGothic"/>
                          <a:cs typeface="BIZ UDPGothic"/>
                          <a:sym typeface="BIZ UDPGothic"/>
                        </a:rPr>
                        <a:t>※一部ブレイクアウト未実施校あり</a:t>
                      </a:r>
                      <a:endParaRPr>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a:latin typeface="BIZ UDPGothic"/>
                          <a:ea typeface="BIZ UDPGothic"/>
                          <a:cs typeface="BIZ UDPGothic"/>
                          <a:sym typeface="BIZ UDPGothic"/>
                        </a:rPr>
                        <a:t>ネットワーク</a:t>
                      </a:r>
                      <a:endParaRPr>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校務用端末無線化</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ブレイクアウト回線をベースとし</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VPNを廃止・縮小</a:t>
                      </a:r>
                      <a:endParaRPr dirty="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1"/>
                  </a:ext>
                </a:extLst>
              </a:tr>
              <a:tr h="338225">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オンプレミスサーバ</a:t>
                      </a:r>
                      <a:endParaRPr dirty="0">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校務集中ファイルサーバ</a:t>
                      </a:r>
                      <a:endParaRPr dirty="0">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altLang="en-US" dirty="0">
                          <a:latin typeface="BIZ UDPGothic"/>
                          <a:ea typeface="BIZ UDPGothic"/>
                          <a:cs typeface="BIZ UDPGothic"/>
                          <a:sym typeface="BIZ UDPGothic"/>
                        </a:rPr>
                        <a:t>グループウェア等活用し</a:t>
                      </a:r>
                      <a:r>
                        <a:rPr lang="ja-JP" dirty="0">
                          <a:latin typeface="BIZ UDPGothic"/>
                          <a:ea typeface="BIZ UDPGothic"/>
                          <a:cs typeface="BIZ UDPGothic"/>
                          <a:sym typeface="BIZ UDPGothic"/>
                        </a:rPr>
                        <a:t>原則クラウド</a:t>
                      </a:r>
                      <a:r>
                        <a:rPr lang="ja-JP" altLang="en-US" dirty="0">
                          <a:latin typeface="BIZ UDPGothic"/>
                          <a:ea typeface="BIZ UDPGothic"/>
                          <a:cs typeface="BIZ UDPGothic"/>
                          <a:sym typeface="BIZ UDPGothic"/>
                        </a:rPr>
                        <a:t>移行</a:t>
                      </a:r>
                      <a:endParaRPr lang="en-US" altLang="ja-JP" dirty="0">
                        <a:latin typeface="BIZ UDPGothic"/>
                        <a:ea typeface="BIZ UDPGothic"/>
                        <a:cs typeface="BIZ UDPGothic"/>
                        <a:sym typeface="BIZ UDPGothic"/>
                      </a:endParaRPr>
                    </a:p>
                    <a:p>
                      <a:pPr marL="0" lvl="0" indent="0" algn="ctr" rtl="0">
                        <a:spcBef>
                          <a:spcPts val="0"/>
                        </a:spcBef>
                        <a:spcAft>
                          <a:spcPts val="0"/>
                        </a:spcAft>
                        <a:buNone/>
                      </a:pPr>
                      <a:r>
                        <a:rPr lang="en-US" altLang="ja-JP" dirty="0">
                          <a:latin typeface="BIZ UDPGothic"/>
                          <a:ea typeface="BIZ UDPGothic"/>
                          <a:cs typeface="BIZ UDPGothic"/>
                          <a:sym typeface="BIZ UDPGothic"/>
                        </a:rPr>
                        <a:t>※</a:t>
                      </a:r>
                      <a:r>
                        <a:rPr lang="ja-JP" altLang="en-US" dirty="0">
                          <a:latin typeface="BIZ UDPGothic"/>
                          <a:ea typeface="BIZ UDPGothic"/>
                          <a:cs typeface="BIZ UDPGothic"/>
                          <a:sym typeface="BIZ UDPGothic"/>
                        </a:rPr>
                        <a:t>本業務内で実施</a:t>
                      </a:r>
                      <a:endParaRPr dirty="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2"/>
                  </a:ext>
                </a:extLst>
              </a:tr>
              <a:tr h="556300">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ダウンロード可能サイトのホワイトリスト設定</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アップロード禁止（フィルタリング等）</a:t>
                      </a:r>
                      <a:endParaRPr dirty="0">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ダウンロード</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アップロード</a:t>
                      </a:r>
                      <a:endParaRPr dirty="0">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クラウドサーバから端末へのファイルダウンロードおよび外部へのアップロードを制限</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※校務用端末から学習系クラウドサーバへの</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ファイル格納は可能</a:t>
                      </a:r>
                      <a:endParaRPr dirty="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3"/>
                  </a:ext>
                </a:extLst>
              </a:tr>
              <a:tr h="392675">
                <a:tc>
                  <a:txBody>
                    <a:bodyPr/>
                    <a:lstStyle/>
                    <a:p>
                      <a:pPr marL="0" lvl="0" indent="0" algn="ctr" rtl="0">
                        <a:spcBef>
                          <a:spcPts val="0"/>
                        </a:spcBef>
                        <a:spcAft>
                          <a:spcPts val="0"/>
                        </a:spcAft>
                        <a:buNone/>
                      </a:pPr>
                      <a:r>
                        <a:rPr lang="ja-JP">
                          <a:latin typeface="BIZ UDPGothic"/>
                          <a:ea typeface="BIZ UDPGothic"/>
                          <a:cs typeface="BIZ UDPGothic"/>
                          <a:sym typeface="BIZ UDPGothic"/>
                        </a:rPr>
                        <a:t>外部連絡可能なメールシステムの限定</a:t>
                      </a:r>
                      <a:endParaRPr>
                        <a:latin typeface="BIZ UDPGothic"/>
                        <a:ea typeface="BIZ UDPGothic"/>
                        <a:cs typeface="BIZ UDPGothic"/>
                        <a:sym typeface="BIZ UDPGothic"/>
                      </a:endParaRPr>
                    </a:p>
                    <a:p>
                      <a:pPr marL="0" lvl="0" indent="0" algn="ctr" rtl="0">
                        <a:spcBef>
                          <a:spcPts val="0"/>
                        </a:spcBef>
                        <a:spcAft>
                          <a:spcPts val="0"/>
                        </a:spcAft>
                        <a:buNone/>
                      </a:pPr>
                      <a:r>
                        <a:rPr lang="ja-JP">
                          <a:latin typeface="BIZ UDPGothic"/>
                          <a:ea typeface="BIZ UDPGothic"/>
                          <a:cs typeface="BIZ UDPGothic"/>
                          <a:sym typeface="BIZ UDPGothic"/>
                        </a:rPr>
                        <a:t>メールへのファイル添付制限なし</a:t>
                      </a:r>
                      <a:endParaRPr>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メールでのファイル共有</a:t>
                      </a:r>
                      <a:endParaRPr dirty="0">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sz="1200" dirty="0">
                          <a:latin typeface="BIZ UDPGothic"/>
                          <a:ea typeface="BIZ UDPGothic"/>
                          <a:cs typeface="BIZ UDPGothic"/>
                          <a:sym typeface="BIZ UDPGothic"/>
                        </a:rPr>
                        <a:t>外部事業者等とのファイル共有は原則一時的なアクセス権付与で行う</a:t>
                      </a:r>
                      <a:endParaRPr sz="1200" dirty="0">
                        <a:latin typeface="BIZ UDPGothic"/>
                        <a:ea typeface="BIZ UDPGothic"/>
                        <a:cs typeface="BIZ UDPGothic"/>
                        <a:sym typeface="BIZ UDPGothic"/>
                      </a:endParaRPr>
                    </a:p>
                    <a:p>
                      <a:pPr marL="0" lvl="0" indent="0" algn="ctr" rtl="0">
                        <a:spcBef>
                          <a:spcPts val="0"/>
                        </a:spcBef>
                        <a:spcAft>
                          <a:spcPts val="0"/>
                        </a:spcAft>
                        <a:buNone/>
                      </a:pPr>
                      <a:r>
                        <a:rPr lang="ja-JP" sz="1200" dirty="0">
                          <a:latin typeface="BIZ UDPGothic"/>
                          <a:ea typeface="BIZ UDPGothic"/>
                          <a:cs typeface="BIZ UDPGothic"/>
                          <a:sym typeface="BIZ UDPGothic"/>
                        </a:rPr>
                        <a:t>メールへのファイル添付は極力避ける運用とする</a:t>
                      </a:r>
                      <a:endParaRPr sz="1200" dirty="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4"/>
                  </a:ext>
                </a:extLst>
              </a:tr>
              <a:tr h="556300">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校務系ネットワークおよび端末により</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学校内執務室からのみアクセス可能</a:t>
                      </a:r>
                      <a:endParaRPr dirty="0">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校務系情報へのアクセス制限</a:t>
                      </a:r>
                      <a:endParaRPr dirty="0">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学習系端末からの校務系クラウドサーバへの</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アクセスを制限</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校務系端末からは校務系サーバ・学習系サーバ</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ともにアクセス可能とする</a:t>
                      </a:r>
                      <a:endParaRPr dirty="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5"/>
                  </a:ext>
                </a:extLst>
              </a:tr>
              <a:tr h="556300">
                <a:tc>
                  <a:txBody>
                    <a:bodyPr/>
                    <a:lstStyle/>
                    <a:p>
                      <a:pPr marL="0" lvl="0" indent="0" algn="ctr" rtl="0">
                        <a:spcBef>
                          <a:spcPts val="0"/>
                        </a:spcBef>
                        <a:spcAft>
                          <a:spcPts val="0"/>
                        </a:spcAft>
                        <a:buNone/>
                      </a:pPr>
                      <a:r>
                        <a:rPr lang="ja-JP">
                          <a:latin typeface="BIZ UDPGothic"/>
                          <a:ea typeface="BIZ UDPGothic"/>
                          <a:cs typeface="BIZ UDPGothic"/>
                          <a:sym typeface="BIZ UDPGothic"/>
                        </a:rPr>
                        <a:t>持ち出し不可</a:t>
                      </a:r>
                      <a:endParaRPr>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a:latin typeface="BIZ UDPGothic"/>
                          <a:ea typeface="BIZ UDPGothic"/>
                          <a:cs typeface="BIZ UDPGothic"/>
                          <a:sym typeface="BIZ UDPGothic"/>
                        </a:rPr>
                        <a:t>持ち出し用校務用端末</a:t>
                      </a:r>
                      <a:endParaRPr>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各校に持ち出し専用端末を配置</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無線化とともにロケーションフリーの実現</a:t>
                      </a:r>
                      <a:endParaRPr dirty="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6"/>
                  </a:ext>
                </a:extLst>
              </a:tr>
              <a:tr h="556300">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順次クラウド移行実施中だが</a:t>
                      </a:r>
                      <a:endParaRPr dirty="0">
                        <a:latin typeface="BIZ UDPGothic"/>
                        <a:ea typeface="BIZ UDPGothic"/>
                        <a:cs typeface="BIZ UDPGothic"/>
                        <a:sym typeface="BIZ UDPGothic"/>
                      </a:endParaRPr>
                    </a:p>
                    <a:p>
                      <a:pPr marL="0" lvl="0" indent="0" algn="ctr" rtl="0">
                        <a:spcBef>
                          <a:spcPts val="0"/>
                        </a:spcBef>
                        <a:spcAft>
                          <a:spcPts val="0"/>
                        </a:spcAft>
                        <a:buNone/>
                      </a:pPr>
                      <a:r>
                        <a:rPr lang="ja-JP" dirty="0">
                          <a:latin typeface="BIZ UDPGothic"/>
                          <a:ea typeface="BIZ UDPGothic"/>
                          <a:cs typeface="BIZ UDPGothic"/>
                          <a:sym typeface="BIZ UDPGothic"/>
                        </a:rPr>
                        <a:t>複数システムでオンプレミスサーバ稼働中</a:t>
                      </a:r>
                      <a:endParaRPr dirty="0">
                        <a:latin typeface="BIZ UDPGothic"/>
                        <a:ea typeface="BIZ UDPGothic"/>
                        <a:cs typeface="BIZ UDPGothic"/>
                        <a:sym typeface="BIZ UDPGothic"/>
                      </a:endParaRPr>
                    </a:p>
                  </a:txBody>
                  <a:tcPr marL="91425" marR="91425" marT="91425" marB="91425" anchor="ctr"/>
                </a:tc>
                <a:tc>
                  <a:txBody>
                    <a:bodyPr/>
                    <a:lstStyle/>
                    <a:p>
                      <a:pPr marL="0" lvl="0" indent="0" algn="ctr" rtl="0">
                        <a:spcBef>
                          <a:spcPts val="0"/>
                        </a:spcBef>
                        <a:spcAft>
                          <a:spcPts val="0"/>
                        </a:spcAft>
                        <a:buNone/>
                      </a:pPr>
                      <a:r>
                        <a:rPr lang="ja-JP">
                          <a:latin typeface="BIZ UDPGothic"/>
                          <a:ea typeface="BIZ UDPGothic"/>
                          <a:cs typeface="BIZ UDPGothic"/>
                          <a:sym typeface="BIZ UDPGothic"/>
                        </a:rPr>
                        <a:t>既存センターサーバ</a:t>
                      </a:r>
                      <a:endParaRPr>
                        <a:latin typeface="BIZ UDPGothic"/>
                        <a:ea typeface="BIZ UDPGothic"/>
                        <a:cs typeface="BIZ UDPGothic"/>
                        <a:sym typeface="BIZ UDPGothic"/>
                      </a:endParaRPr>
                    </a:p>
                  </a:txBody>
                  <a:tcPr marL="91425" marR="91425" marT="91425" marB="91425" anchor="ctr">
                    <a:solidFill>
                      <a:schemeClr val="lt2"/>
                    </a:solidFill>
                  </a:tcPr>
                </a:tc>
                <a:tc>
                  <a:txBody>
                    <a:bodyPr/>
                    <a:lstStyle/>
                    <a:p>
                      <a:pPr marL="0" lvl="0" indent="0" algn="ctr" rtl="0">
                        <a:spcBef>
                          <a:spcPts val="0"/>
                        </a:spcBef>
                        <a:spcAft>
                          <a:spcPts val="0"/>
                        </a:spcAft>
                        <a:buNone/>
                      </a:pPr>
                      <a:r>
                        <a:rPr lang="ja-JP" dirty="0">
                          <a:latin typeface="BIZ UDPGothic"/>
                          <a:ea typeface="BIZ UDPGothic"/>
                          <a:cs typeface="BIZ UDPGothic"/>
                          <a:sym typeface="BIZ UDPGothic"/>
                        </a:rPr>
                        <a:t>順次クラウドリフト</a:t>
                      </a:r>
                      <a:endParaRPr lang="en-US" altLang="ja-JP" dirty="0">
                        <a:latin typeface="BIZ UDPGothic"/>
                        <a:ea typeface="BIZ UDPGothic"/>
                        <a:cs typeface="BIZ UDPGothic"/>
                        <a:sym typeface="BIZ UDPGothic"/>
                      </a:endParaRPr>
                    </a:p>
                    <a:p>
                      <a:pPr marL="0" lvl="0" indent="0" algn="ctr" rtl="0">
                        <a:spcBef>
                          <a:spcPts val="0"/>
                        </a:spcBef>
                        <a:spcAft>
                          <a:spcPts val="0"/>
                        </a:spcAft>
                        <a:buNone/>
                      </a:pPr>
                      <a:r>
                        <a:rPr lang="en-US" altLang="ja-JP" dirty="0">
                          <a:latin typeface="BIZ UDPGothic"/>
                          <a:ea typeface="BIZ UDPGothic"/>
                          <a:cs typeface="BIZ UDPGothic"/>
                          <a:sym typeface="BIZ UDPGothic"/>
                        </a:rPr>
                        <a:t>※</a:t>
                      </a:r>
                      <a:r>
                        <a:rPr lang="ja-JP" altLang="en-US" dirty="0">
                          <a:latin typeface="BIZ UDPGothic"/>
                          <a:ea typeface="BIZ UDPGothic"/>
                          <a:cs typeface="BIZ UDPGothic"/>
                          <a:sym typeface="BIZ UDPGothic"/>
                        </a:rPr>
                        <a:t>クラウドリフト自体は本業務対象外</a:t>
                      </a:r>
                      <a:endParaRPr dirty="0">
                        <a:latin typeface="BIZ UDPGothic"/>
                        <a:ea typeface="BIZ UDPGothic"/>
                        <a:cs typeface="BIZ UDPGothic"/>
                        <a:sym typeface="BIZ UDPGothic"/>
                      </a:endParaRPr>
                    </a:p>
                  </a:txBody>
                  <a:tcPr marL="91425" marR="91425" marT="91425" marB="91425" anchor="ctr"/>
                </a:tc>
                <a:extLst>
                  <a:ext uri="{0D108BD9-81ED-4DB2-BD59-A6C34878D82A}">
                    <a16:rowId xmlns:a16="http://schemas.microsoft.com/office/drawing/2014/main" val="10007"/>
                  </a:ext>
                </a:extLst>
              </a:tr>
            </a:tbl>
          </a:graphicData>
        </a:graphic>
      </p:graphicFrame>
      <p:sp>
        <p:nvSpPr>
          <p:cNvPr id="436" name="Google Shape;436;p20"/>
          <p:cNvSpPr txBox="1">
            <a:spLocks noGrp="1"/>
          </p:cNvSpPr>
          <p:nvPr>
            <p:ph type="title"/>
          </p:nvPr>
        </p:nvSpPr>
        <p:spPr>
          <a:xfrm>
            <a:off x="113775" y="128525"/>
            <a:ext cx="11964600" cy="37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600"/>
              <a:buFont typeface="Arial"/>
              <a:buNone/>
            </a:pPr>
            <a:r>
              <a:rPr lang="ja-JP" sz="2000" dirty="0">
                <a:latin typeface="BIZ UDPGothic"/>
                <a:ea typeface="BIZ UDPGothic"/>
                <a:cs typeface="BIZ UDPGothic"/>
                <a:sym typeface="BIZ UDPGothic"/>
              </a:rPr>
              <a:t>アクセス制御によるセキュリティ対策への変更に伴う必須</a:t>
            </a:r>
            <a:r>
              <a:rPr lang="ja-JP" altLang="en-US" sz="2000" dirty="0">
                <a:latin typeface="BIZ UDPGothic"/>
                <a:ea typeface="BIZ UDPGothic"/>
                <a:cs typeface="BIZ UDPGothic"/>
                <a:sym typeface="BIZ UDPGothic"/>
              </a:rPr>
              <a:t>対応</a:t>
            </a:r>
            <a:r>
              <a:rPr lang="ja-JP" sz="2000" dirty="0">
                <a:latin typeface="BIZ UDPGothic"/>
                <a:ea typeface="BIZ UDPGothic"/>
                <a:cs typeface="BIZ UDPGothic"/>
                <a:sym typeface="BIZ UDPGothic"/>
              </a:rPr>
              <a:t>事項</a:t>
            </a:r>
            <a:endParaRPr sz="2000" b="1" u="sng" dirty="0">
              <a:latin typeface="BIZ UDPGothic"/>
              <a:ea typeface="BIZ UDPGothic"/>
              <a:cs typeface="BIZ UDPGothic"/>
              <a:sym typeface="BIZ UDPGothic"/>
            </a:endParaRPr>
          </a:p>
        </p:txBody>
      </p:sp>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592</Words>
  <Application>Microsoft Office PowerPoint</Application>
  <PresentationFormat>ワイド画面</PresentationFormat>
  <Paragraphs>100</Paragraphs>
  <Slides>6</Slides>
  <Notes>6</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6</vt:i4>
      </vt:variant>
    </vt:vector>
  </HeadingPairs>
  <TitlesOfParts>
    <vt:vector size="9" baseType="lpstr">
      <vt:lpstr>BIZ UDPGothic</vt:lpstr>
      <vt:lpstr>Arial</vt:lpstr>
      <vt:lpstr>Office テーマ</vt:lpstr>
      <vt:lpstr>統合ID管理を前提としたアクセス制御によるセキュリティ向上</vt:lpstr>
      <vt:lpstr>統合ID管理を前提としたアクセス制御によるセキュリティ向上　＜現在＞境界分離型ネットワーク</vt:lpstr>
      <vt:lpstr>統合ID管理を前提としたアクセス制御によるセキュリティ向上　＜変更後＞アクセス認証型ネットワーク</vt:lpstr>
      <vt:lpstr>統合ID管理を前提としたアクセス制御によるセキュリティ向上</vt:lpstr>
      <vt:lpstr>統合ID管理を前提としたアクセス制御のための、MDMによるポリシー・端末・記憶媒体管理</vt:lpstr>
      <vt:lpstr>アクセス制御によるセキュリティ対策への変更に伴う必須対応事項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統合ID管理を前提としたアクセス制御によるセキュリティ向上</dc:title>
  <cp:lastModifiedBy>鈴木 啓介</cp:lastModifiedBy>
  <cp:revision>4</cp:revision>
  <dcterms:modified xsi:type="dcterms:W3CDTF">2025-02-12T05:46:41Z</dcterms:modified>
</cp:coreProperties>
</file>