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>
        <p:scale>
          <a:sx n="66" d="100"/>
          <a:sy n="66" d="100"/>
        </p:scale>
        <p:origin x="732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92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0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6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5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62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00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54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5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80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4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48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6D7E6-7288-4C1D-A574-65A88D8858C0}" type="datetimeFigureOut">
              <a:rPr kumimoji="1" lang="ja-JP" altLang="en-US" smtClean="0"/>
              <a:t>2021/2/10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677F6-CCD7-46BE-A231-B5C45C627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9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0" Type="http://schemas.openxmlformats.org/officeDocument/2006/relationships/image" Target="../media/image20.pn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98" y="0"/>
            <a:ext cx="1990456" cy="199045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124" y="4704644"/>
            <a:ext cx="2065541" cy="206554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300" y="127065"/>
            <a:ext cx="1058556" cy="1058556"/>
          </a:xfrm>
          <a:prstGeom prst="rect">
            <a:avLst/>
          </a:prstGeom>
          <a:effectLst>
            <a:softEdge rad="0"/>
          </a:effectLst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85" y="1588908"/>
            <a:ext cx="1134196" cy="113419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005" y="4768252"/>
            <a:ext cx="1214078" cy="121407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891" y="6032621"/>
            <a:ext cx="489832" cy="48983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135" y="4479592"/>
            <a:ext cx="577320" cy="57732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73" y="0"/>
            <a:ext cx="1571979" cy="1571979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656" y="127065"/>
            <a:ext cx="489832" cy="489832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162" y="1024822"/>
            <a:ext cx="489832" cy="489832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77" y="2483211"/>
            <a:ext cx="489832" cy="48983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210" y="1425575"/>
            <a:ext cx="577320" cy="57732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9" y="1230490"/>
            <a:ext cx="577320" cy="57732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695" y="5704866"/>
            <a:ext cx="1134196" cy="1134196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795" y="3716895"/>
            <a:ext cx="1300342" cy="1300342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456" y="6120501"/>
            <a:ext cx="577320" cy="57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37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1704070" y="1051710"/>
            <a:ext cx="9082209" cy="3319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5589" y="5708209"/>
            <a:ext cx="758481" cy="758481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17862" y="5708209"/>
            <a:ext cx="758481" cy="758481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62408" y="5708209"/>
            <a:ext cx="758481" cy="758481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90135" y="5708209"/>
            <a:ext cx="758481" cy="758481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30511" y="5708209"/>
            <a:ext cx="758481" cy="758481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2784" y="5708209"/>
            <a:ext cx="758481" cy="758481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47330" y="5708209"/>
            <a:ext cx="758481" cy="758481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057" y="5708209"/>
            <a:ext cx="758481" cy="758481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42754" y="5708209"/>
            <a:ext cx="758481" cy="75848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15027" y="5708209"/>
            <a:ext cx="758481" cy="758481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87300" y="5708209"/>
            <a:ext cx="758481" cy="758481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15" y="1675533"/>
            <a:ext cx="2695575" cy="2695575"/>
          </a:xfrm>
          <a:prstGeom prst="rect">
            <a:avLst/>
          </a:prstGeom>
          <a:effectLst>
            <a:softEdge rad="520700"/>
          </a:effectLst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346" y="1140203"/>
            <a:ext cx="1883117" cy="1883117"/>
          </a:xfrm>
          <a:prstGeom prst="rect">
            <a:avLst/>
          </a:prstGeom>
          <a:effectLst>
            <a:softEdge rad="304800"/>
          </a:effectLst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255" y="1884482"/>
            <a:ext cx="2695575" cy="2695575"/>
          </a:xfrm>
          <a:prstGeom prst="rect">
            <a:avLst/>
          </a:prstGeom>
          <a:effectLst>
            <a:softEdge rad="495300"/>
          </a:effectLst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690" y="1212584"/>
            <a:ext cx="1498825" cy="1498825"/>
          </a:xfrm>
          <a:prstGeom prst="rect">
            <a:avLst/>
          </a:prstGeom>
          <a:effectLst>
            <a:softEdge rad="266700"/>
          </a:effectLst>
        </p:spPr>
      </p:pic>
    </p:spTree>
    <p:extLst>
      <p:ext uri="{BB962C8B-B14F-4D97-AF65-F5344CB8AC3E}">
        <p14:creationId xmlns:p14="http://schemas.microsoft.com/office/powerpoint/2010/main" val="737381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35903" y="595638"/>
            <a:ext cx="11181144" cy="5451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" t="11327" r="1251" b="13255"/>
          <a:stretch/>
        </p:blipFill>
        <p:spPr>
          <a:xfrm>
            <a:off x="-45626" y="0"/>
            <a:ext cx="122376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3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" b="65120"/>
          <a:stretch/>
        </p:blipFill>
        <p:spPr>
          <a:xfrm>
            <a:off x="0" y="-69448"/>
            <a:ext cx="12211662" cy="2210763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20" b="5293"/>
          <a:stretch/>
        </p:blipFill>
        <p:spPr>
          <a:xfrm>
            <a:off x="-56854" y="4977114"/>
            <a:ext cx="12248854" cy="1921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67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511" y="5773798"/>
            <a:ext cx="990234" cy="99023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063" y="5669022"/>
            <a:ext cx="1133597" cy="1133597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6" y="5724348"/>
            <a:ext cx="1058556" cy="1058556"/>
          </a:xfrm>
          <a:prstGeom prst="rect">
            <a:avLst/>
          </a:prstGeom>
          <a:effectLst>
            <a:softEdge rad="0"/>
          </a:effectLst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4619">
            <a:off x="2483384" y="5786371"/>
            <a:ext cx="986240" cy="98624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126" y="5724160"/>
            <a:ext cx="1089509" cy="1089509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6104">
            <a:off x="8470105" y="5740052"/>
            <a:ext cx="489832" cy="48983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596" y="6392310"/>
            <a:ext cx="375896" cy="375896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602" y="5822618"/>
            <a:ext cx="1035382" cy="1035382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937" y="6293072"/>
            <a:ext cx="489832" cy="489832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1596">
            <a:off x="7237301" y="6274200"/>
            <a:ext cx="489832" cy="489832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743" y="5856378"/>
            <a:ext cx="489832" cy="48983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7" y="5827956"/>
            <a:ext cx="357798" cy="357798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3165">
            <a:off x="7506131" y="5712392"/>
            <a:ext cx="1134196" cy="1134196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231" y="5773798"/>
            <a:ext cx="1106046" cy="1106046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879" y="5695230"/>
            <a:ext cx="577320" cy="577320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067" y="6351504"/>
            <a:ext cx="487478" cy="487478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618" y="5736279"/>
            <a:ext cx="833783" cy="833783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1596">
            <a:off x="10880590" y="5721053"/>
            <a:ext cx="489832" cy="489832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5421" y="5928951"/>
            <a:ext cx="961009" cy="961009"/>
          </a:xfrm>
          <a:prstGeom prst="rect">
            <a:avLst/>
          </a:prstGeom>
          <a:effectLst>
            <a:softEdge rad="0"/>
          </a:effectLst>
        </p:spPr>
      </p:pic>
      <p:pic>
        <p:nvPicPr>
          <p:cNvPr id="2" name="図 1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97"/>
          <a:stretch/>
        </p:blipFill>
        <p:spPr>
          <a:xfrm>
            <a:off x="0" y="58057"/>
            <a:ext cx="12192000" cy="133229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96"/>
          <a:stretch/>
        </p:blipFill>
        <p:spPr>
          <a:xfrm>
            <a:off x="0" y="4049486"/>
            <a:ext cx="12192000" cy="577547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08"/>
          <a:stretch/>
        </p:blipFill>
        <p:spPr>
          <a:xfrm>
            <a:off x="-67461" y="1942672"/>
            <a:ext cx="12192000" cy="8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9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</TotalTime>
  <Words>0</Words>
  <Application>Microsoft Office PowerPoint</Application>
  <PresentationFormat>ワイド画面</PresentationFormat>
  <Paragraphs>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m-kudo</dc:creator>
  <cp:lastModifiedBy>m-kudo</cp:lastModifiedBy>
  <cp:revision>14</cp:revision>
  <dcterms:created xsi:type="dcterms:W3CDTF">2021-02-10T01:22:28Z</dcterms:created>
  <dcterms:modified xsi:type="dcterms:W3CDTF">2021-02-10T09:28:05Z</dcterms:modified>
</cp:coreProperties>
</file>