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4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98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58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60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2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7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9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34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95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7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13D80-9F41-4C42-9EC8-297B66018FF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31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ECB5EE5E-1838-64B5-DD0E-0936D45D3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00" y="2733774"/>
            <a:ext cx="1862831" cy="4093354"/>
          </a:xfrm>
          <a:ln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事業の内容がわかるイメージ図、写真等を貼付してください。</a:t>
            </a:r>
            <a:endParaRPr kumimoji="1" lang="en-US" altLang="ja-JP" sz="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これらの図や写真はホームページ等で使用する可能性があるため、公開可能なものを貼付するようにしてください。</a:t>
            </a:r>
            <a:endParaRPr kumimoji="1" lang="en-US" altLang="ja-JP" sz="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3AD047-FBCB-F5FC-65FD-BAA4C450F09C}"/>
              </a:ext>
            </a:extLst>
          </p:cNvPr>
          <p:cNvSpPr txBox="1"/>
          <p:nvPr/>
        </p:nvSpPr>
        <p:spPr>
          <a:xfrm>
            <a:off x="8717872" y="443335"/>
            <a:ext cx="1188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（様式２</a:t>
            </a:r>
            <a:r>
              <a:rPr kumimoji="1" lang="en-US" altLang="ja-JP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_</a:t>
            </a:r>
            <a:r>
              <a:rPr kumimoji="1" lang="ja-JP" altLang="en-US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概要資料）</a:t>
            </a:r>
            <a:endParaRPr kumimoji="1" lang="en-US" altLang="ja-JP" sz="800" dirty="0">
              <a:solidFill>
                <a:schemeClr val="accent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B32F11-7A4A-CEF9-AE9D-D33D531117F7}"/>
              </a:ext>
            </a:extLst>
          </p:cNvPr>
          <p:cNvSpPr txBox="1"/>
          <p:nvPr/>
        </p:nvSpPr>
        <p:spPr>
          <a:xfrm>
            <a:off x="807868" y="444995"/>
            <a:ext cx="6649374" cy="504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3DA10A-E8BF-E0AA-98A4-2FE64163CE05}"/>
              </a:ext>
            </a:extLst>
          </p:cNvPr>
          <p:cNvSpPr/>
          <p:nvPr/>
        </p:nvSpPr>
        <p:spPr>
          <a:xfrm>
            <a:off x="0" y="441512"/>
            <a:ext cx="825624" cy="504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事業名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13367E3-69B1-EBD3-70FB-2A5BD7DFB461}"/>
              </a:ext>
            </a:extLst>
          </p:cNvPr>
          <p:cNvCxnSpPr>
            <a:cxnSpLocks/>
          </p:cNvCxnSpPr>
          <p:nvPr/>
        </p:nvCxnSpPr>
        <p:spPr>
          <a:xfrm>
            <a:off x="-1" y="1073649"/>
            <a:ext cx="990600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6A686E8-5D09-3B6F-7716-F77160D2B94A}"/>
              </a:ext>
            </a:extLst>
          </p:cNvPr>
          <p:cNvCxnSpPr/>
          <p:nvPr/>
        </p:nvCxnSpPr>
        <p:spPr>
          <a:xfrm>
            <a:off x="0" y="1137271"/>
            <a:ext cx="990600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EC56B3F8-E00A-73A0-93D5-53D319B8D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699373"/>
              </p:ext>
            </p:extLst>
          </p:nvPr>
        </p:nvGraphicFramePr>
        <p:xfrm>
          <a:off x="53266" y="1212006"/>
          <a:ext cx="7883373" cy="5615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573">
                  <a:extLst>
                    <a:ext uri="{9D8B030D-6E8A-4147-A177-3AD203B41FA5}">
                      <a16:colId xmlns:a16="http://schemas.microsoft.com/office/drawing/2014/main" val="1009404830"/>
                    </a:ext>
                  </a:extLst>
                </a:gridCol>
                <a:gridCol w="1281919">
                  <a:extLst>
                    <a:ext uri="{9D8B030D-6E8A-4147-A177-3AD203B41FA5}">
                      <a16:colId xmlns:a16="http://schemas.microsoft.com/office/drawing/2014/main" val="3028183990"/>
                    </a:ext>
                  </a:extLst>
                </a:gridCol>
                <a:gridCol w="1147895">
                  <a:extLst>
                    <a:ext uri="{9D8B030D-6E8A-4147-A177-3AD203B41FA5}">
                      <a16:colId xmlns:a16="http://schemas.microsoft.com/office/drawing/2014/main" val="3890307057"/>
                    </a:ext>
                  </a:extLst>
                </a:gridCol>
                <a:gridCol w="1495856">
                  <a:extLst>
                    <a:ext uri="{9D8B030D-6E8A-4147-A177-3AD203B41FA5}">
                      <a16:colId xmlns:a16="http://schemas.microsoft.com/office/drawing/2014/main" val="2913851448"/>
                    </a:ext>
                  </a:extLst>
                </a:gridCol>
                <a:gridCol w="2462130">
                  <a:extLst>
                    <a:ext uri="{9D8B030D-6E8A-4147-A177-3AD203B41FA5}">
                      <a16:colId xmlns:a16="http://schemas.microsoft.com/office/drawing/2014/main" val="4034154144"/>
                    </a:ext>
                  </a:extLst>
                </a:gridCol>
              </a:tblGrid>
              <a:tr h="863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事業の目的・概要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101074"/>
                  </a:ext>
                </a:extLst>
              </a:tr>
              <a:tr h="863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造成・実施する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観光コンテンツ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の具体的内容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97543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ターゲット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プロモーションの内容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7338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経済効果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1569710"/>
                  </a:ext>
                </a:extLst>
              </a:tr>
              <a:tr h="72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事業計画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令和６年度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9623390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令和７年度以降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2767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事業目標（指標等）</a:t>
                      </a:r>
                      <a:endParaRPr kumimoji="1" lang="ja-JP" altLang="en-US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785756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アピールポイント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017818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1D2D1F6F-A107-0C49-FD5D-AF3427D5B7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433019"/>
              </p:ext>
            </p:extLst>
          </p:nvPr>
        </p:nvGraphicFramePr>
        <p:xfrm>
          <a:off x="7989902" y="1212006"/>
          <a:ext cx="1873189" cy="14765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266">
                  <a:extLst>
                    <a:ext uri="{9D8B030D-6E8A-4147-A177-3AD203B41FA5}">
                      <a16:colId xmlns:a16="http://schemas.microsoft.com/office/drawing/2014/main" val="1976982853"/>
                    </a:ext>
                  </a:extLst>
                </a:gridCol>
                <a:gridCol w="382923">
                  <a:extLst>
                    <a:ext uri="{9D8B030D-6E8A-4147-A177-3AD203B41FA5}">
                      <a16:colId xmlns:a16="http://schemas.microsoft.com/office/drawing/2014/main" val="3088044321"/>
                    </a:ext>
                  </a:extLst>
                </a:gridCol>
              </a:tblGrid>
              <a:tr h="36009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事業種別</a:t>
                      </a:r>
                      <a:endParaRPr kumimoji="1" lang="zh-TW" altLang="en-US" sz="10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814548"/>
                  </a:ext>
                </a:extLst>
              </a:tr>
              <a:tr h="3600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新規事業</a:t>
                      </a:r>
                      <a:endParaRPr kumimoji="1" lang="zh-TW" altLang="en-US" sz="1000" b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004963"/>
                  </a:ext>
                </a:extLst>
              </a:tr>
              <a:tr h="3600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既存事業の</a:t>
                      </a:r>
                      <a:endParaRPr kumimoji="1" lang="en-US" altLang="ja-JP" sz="1000" b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レベルアップ事業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390994"/>
                  </a:ext>
                </a:extLst>
              </a:tr>
              <a:tr h="3600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当てはまる類型のボックス</a:t>
                      </a:r>
                      <a:endParaRPr kumimoji="1" lang="en-US" altLang="ja-JP" sz="8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に〇を記入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225641"/>
                  </a:ext>
                </a:extLst>
              </a:tr>
            </a:tbl>
          </a:graphicData>
        </a:graphic>
      </p:graphicFrame>
      <p:sp>
        <p:nvSpPr>
          <p:cNvPr id="13" name="テキスト プレースホルダー 17">
            <a:extLst>
              <a:ext uri="{FF2B5EF4-FFF2-40B4-BE49-F238E27FC236}">
                <a16:creationId xmlns:a16="http://schemas.microsoft.com/office/drawing/2014/main" id="{9CB869DF-ECAE-BB75-EAE8-353D833F7514}"/>
              </a:ext>
            </a:extLst>
          </p:cNvPr>
          <p:cNvSpPr txBox="1">
            <a:spLocks/>
          </p:cNvSpPr>
          <p:nvPr/>
        </p:nvSpPr>
        <p:spPr>
          <a:xfrm>
            <a:off x="7529750" y="680240"/>
            <a:ext cx="2340000" cy="43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lIns="36000" tIns="36000" rIns="36000" bIns="0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2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事業費：○○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○○○千円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補助見込額：○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○○○千円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7EE3E9-988F-38E6-1F2B-48B1EFA1CB2F}"/>
              </a:ext>
            </a:extLst>
          </p:cNvPr>
          <p:cNvSpPr txBox="1"/>
          <p:nvPr/>
        </p:nvSpPr>
        <p:spPr>
          <a:xfrm>
            <a:off x="5450889" y="687046"/>
            <a:ext cx="1988598" cy="24622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（実施主体名）</a:t>
            </a:r>
          </a:p>
        </p:txBody>
      </p:sp>
    </p:spTree>
    <p:extLst>
      <p:ext uri="{BB962C8B-B14F-4D97-AF65-F5344CB8AC3E}">
        <p14:creationId xmlns:p14="http://schemas.microsoft.com/office/powerpoint/2010/main" val="465845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58</TotalTime>
  <Words>120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内潟 慎平</dc:creator>
  <cp:lastModifiedBy>戸田 啓介</cp:lastModifiedBy>
  <cp:revision>9</cp:revision>
  <cp:lastPrinted>2024-08-09T05:18:22Z</cp:lastPrinted>
  <dcterms:created xsi:type="dcterms:W3CDTF">2024-06-24T01:55:39Z</dcterms:created>
  <dcterms:modified xsi:type="dcterms:W3CDTF">2024-08-09T05:20:19Z</dcterms:modified>
</cp:coreProperties>
</file>