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7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4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29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6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43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89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77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6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52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68A3-1C64-4781-B0BD-EA191973414E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B25F-2DA2-4DDD-BE2F-B65526684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8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29" y="698004"/>
            <a:ext cx="3039732" cy="31786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287" y="698004"/>
            <a:ext cx="4438650" cy="31786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987" y="698004"/>
            <a:ext cx="3784600" cy="31786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85004" y="348507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案内所西側面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48687" y="348507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案内所正面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15578" y="348507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案内所</a:t>
            </a:r>
            <a:r>
              <a:rPr lang="ja-JP" altLang="en-US" dirty="0"/>
              <a:t>東</a:t>
            </a:r>
            <a:r>
              <a:rPr kumimoji="1" lang="ja-JP" altLang="en-US" dirty="0" smtClean="0"/>
              <a:t>側面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359" y="4097958"/>
            <a:ext cx="4614506" cy="256574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87018" y="6352226"/>
            <a:ext cx="221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案内所正面看板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257905" y="232757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仕様書　別紙</a:t>
            </a:r>
            <a:r>
              <a:rPr kumimoji="1" lang="en-US" altLang="ja-JP" sz="1400" dirty="0" smtClean="0"/>
              <a:t>2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43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112.武政　幸佑</dc:creator>
  <cp:lastModifiedBy>113.高橋　正輝</cp:lastModifiedBy>
  <cp:revision>5</cp:revision>
  <dcterms:created xsi:type="dcterms:W3CDTF">2020-05-27T06:40:24Z</dcterms:created>
  <dcterms:modified xsi:type="dcterms:W3CDTF">2022-04-14T05:06:29Z</dcterms:modified>
</cp:coreProperties>
</file>