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6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NULL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/>
            </a:lvl1pPr>
            <a:lvl2pPr lvl="1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/>
            </a:lvl2pPr>
            <a:lvl3pPr lvl="2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/>
            </a:lvl3pPr>
            <a:lvl4pPr lvl="3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4pPr>
            <a:lvl5pPr lvl="4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5pPr>
            <a:lvl6pPr lvl="5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6pPr>
            <a:lvl7pPr lvl="6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7pPr>
            <a:lvl8pPr lvl="7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8pPr>
            <a:lvl9pPr lvl="8" algn="ctr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72049" y="5465304"/>
            <a:ext cx="6880200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altLang="ja-JP" dirty="0"/>
              <a:t>SDGs</a:t>
            </a:r>
            <a:r>
              <a:rPr lang="ja-JP" altLang="ja-JP" dirty="0"/>
              <a:t>や持続可能な</a:t>
            </a:r>
            <a:r>
              <a:rPr lang="ja-JP" altLang="ja-JP" dirty="0" smtClean="0"/>
              <a:t>観光</a:t>
            </a:r>
            <a:r>
              <a:rPr lang="ja-JP" altLang="en-US" dirty="0" smtClean="0"/>
              <a:t>への取組</a:t>
            </a:r>
            <a:r>
              <a:rPr lang="ja-JP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</a:t>
            </a:r>
            <a:r>
              <a:rPr lang="ja-JP" b="1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向けて工夫する点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6984300" y="601708"/>
            <a:ext cx="2895300" cy="2763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 i="0" u="none" strike="noStrike" cap="none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sz="1400" b="1" i="0" u="none" strike="noStrike" cap="none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実施により期待される効果</a:t>
            </a:r>
            <a:endParaRPr sz="1400" b="1" i="0" u="none" strike="noStrike" cap="none" dirty="0"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6984300" y="878105"/>
            <a:ext cx="2895300" cy="28392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事業実施地域の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現状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や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課題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を記入するとともに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、本事業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実施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することにより、どうやって解決していくのか、期待される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効果</a:t>
            </a:r>
            <a:r>
              <a:rPr lang="ja-JP" altLang="en-US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について</a:t>
            </a:r>
            <a:r>
              <a:rPr lang="ja-JP" sz="1200" b="0" i="0" u="none" strike="noStrike" cap="none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b="0" i="0" u="none" strike="noStrike" cap="none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100288"/>
            <a:ext cx="8985250" cy="418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○事業【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○○</a:t>
            </a:r>
            <a:r>
              <a:rPr lang="ja-JP" altLang="en-US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株式会社</a:t>
            </a:r>
            <a:r>
              <a:rPr lang="ja-JP" sz="19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 </a:t>
            </a:r>
            <a:r>
              <a:rPr lang="ja-JP" sz="1900" dirty="0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　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2049" y="3631583"/>
            <a:ext cx="6843907" cy="1754286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</a:t>
            </a:r>
            <a:r>
              <a:rPr lang="ja-JP" altLang="en-US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内容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説明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する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ための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イメージ図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、写真等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添付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ください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。</a:t>
            </a:r>
            <a:endParaRPr lang="en-US" altLang="ja-JP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 smtClean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984300" y="3762157"/>
            <a:ext cx="2895300" cy="295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1"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次年度以降の取組</a:t>
            </a:r>
            <a:endParaRPr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984294" y="4057638"/>
            <a:ext cx="2895323" cy="25911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本事業の成果を翌年度以降どのように活かし、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地域の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持続的な活性化につなげるかに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ついて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、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72049" y="5707706"/>
            <a:ext cx="6880200" cy="79145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独自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に工夫する点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を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箇条書きで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記載</a:t>
            </a: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8385062" y="0"/>
            <a:ext cx="153649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</a:t>
            </a:r>
            <a:r>
              <a:rPr lang="en-US" alt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2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の別紙</a:t>
            </a:r>
            <a:r>
              <a:rPr 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33572" y="606827"/>
            <a:ext cx="6918677" cy="2837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事業の概要</a:t>
            </a:r>
            <a:endParaRPr sz="1400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33571" y="890558"/>
            <a:ext cx="6918678" cy="80016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本事業における取組内容について記載してください。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2" name="Google Shape;104;p1"/>
          <p:cNvSpPr/>
          <p:nvPr/>
        </p:nvSpPr>
        <p:spPr>
          <a:xfrm>
            <a:off x="46271" y="1797740"/>
            <a:ext cx="6915234" cy="242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ja-JP" altLang="en-US" b="1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「定山渓観光魅力アップ構想」との関わり</a:t>
            </a:r>
            <a:endParaRPr lang="ja-JP" altLang="en-US" b="1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9" name="Google Shape;105;p1"/>
          <p:cNvSpPr txBox="1"/>
          <p:nvPr/>
        </p:nvSpPr>
        <p:spPr>
          <a:xfrm>
            <a:off x="46271" y="2039362"/>
            <a:ext cx="6915234" cy="151102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「定山渓観光魅力アップ構想」との関連性について記載してください。</a:t>
            </a:r>
            <a:endParaRPr sz="1200" dirty="0">
              <a:solidFill>
                <a:schemeClr val="dk1"/>
              </a:solidFill>
              <a:latin typeface="Yu Gothic UI Semilight" panose="020B0400000000000000" pitchFamily="50" charset="-128"/>
              <a:ea typeface="Yu Gothic UI Semilight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1069" y="6533380"/>
            <a:ext cx="35812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Yu Gothic UI Semilight" panose="020B0400000000000000" pitchFamily="50" charset="-128"/>
                <a:ea typeface="Yu Gothic UI Semilight" panose="020B0400000000000000" pitchFamily="50" charset="-128"/>
              </a:rPr>
              <a:t>備考 各枠の大きさや位置等は、必要に応じて変更して構いません。</a:t>
            </a:r>
            <a:endParaRPr kumimoji="1" lang="ja-JP" altLang="en-US" sz="1000"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192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 Semilight</vt:lpstr>
      <vt:lpstr>Meiryo</vt:lpstr>
      <vt:lpstr>Arial</vt:lpstr>
      <vt:lpstr>Office テーマ</vt:lpstr>
      <vt:lpstr>○○○○事業【○○株式会社】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○○○○事業【○○株式会社】</dc:title>
  <dc:creator>横田 直見</dc:creator>
  <cp:lastModifiedBy>092.横田　直見</cp:lastModifiedBy>
  <cp:revision>6</cp:revision>
  <dcterms:modified xsi:type="dcterms:W3CDTF">2022-05-27T07:53:19Z</dcterms:modified>
</cp:coreProperties>
</file>