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  <Override ContentType="application/vnd.openxmlformats-officedocument.theme+xml" PartName="/ppt/theme/theme9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  <p:sldMasterId id="2147483652" r:id="rId5"/>
    <p:sldMasterId id="2147483654" r:id="rId6"/>
    <p:sldMasterId id="2147483656" r:id="rId7"/>
    <p:sldMasterId id="2147483658" r:id="rId8"/>
    <p:sldMasterId id="2147483660" r:id="rId9"/>
    <p:sldMasterId id="2147483662" r:id="rId10"/>
    <p:sldMasterId id="2147483664" r:id="rId11"/>
    <p:sldMasterId id="2147483666" r:id="rId12"/>
    <p:sldMasterId id="2147483668" r:id="rId13"/>
  </p:sldMasterIdLst>
  <p:notesMasterIdLst>
    <p:notesMasterId r:id="rId14"/>
  </p:notesMasterIdLst>
  <p:sldIdLst>
    <p:sldId id="256" r:id="rId15"/>
  </p:sldIdLst>
  <p:sldSz cy="6858000" cx="9906000"/>
  <p:notesSz cx="6735750" cy="98663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jSIt3lixzEDyhbCbV/IHnAIzK6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Master" Target="slideMasters/slideMaster9.xml"/><Relationship Id="rId10" Type="http://schemas.openxmlformats.org/officeDocument/2006/relationships/slideMaster" Target="slideMasters/slideMaster8.xml"/><Relationship Id="rId13" Type="http://schemas.openxmlformats.org/officeDocument/2006/relationships/slideMaster" Target="slideMasters/slideMaster11.xml"/><Relationship Id="rId12" Type="http://schemas.openxmlformats.org/officeDocument/2006/relationships/slideMaster" Target="slideMasters/slideMaster10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5" Type="http://schemas.openxmlformats.org/officeDocument/2006/relationships/slide" Target="slides/slide1.xml"/><Relationship Id="rId14" Type="http://schemas.openxmlformats.org/officeDocument/2006/relationships/notesMaster" Target="notesMasters/notesMaster1.xml"/><Relationship Id="rId16" Type="http://customschemas.google.com/relationships/presentationmetadata" Target="meta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:notes"/>
          <p:cNvSpPr txBox="1"/>
          <p:nvPr>
            <p:ph idx="1" type="body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:notes"/>
          <p:cNvSpPr/>
          <p:nvPr>
            <p:ph idx="2" type="sldImg"/>
          </p:nvPr>
        </p:nvSpPr>
        <p:spPr>
          <a:xfrm>
            <a:off x="1122825" y="739950"/>
            <a:ext cx="4490700" cy="3699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_WITH_CAPTION_TEXT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17" name="Google Shape;117;p21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_WITH_CAPTION_TEXT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3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28" name="Google Shape;128;p23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EXT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_TITLE_AND_VERTICAL_TEXT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36" name="Google Shape;36;p7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48" name="Google Shape;48;p9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" type="twoObj">
  <p:cSld name="TWO_OBJECTS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681120" y="1825560"/>
            <a:ext cx="416916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2" type="body"/>
          </p:nvPr>
        </p:nvSpPr>
        <p:spPr>
          <a:xfrm>
            <a:off x="5059080" y="1825560"/>
            <a:ext cx="416916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72" name="Google Shape;72;p13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_OBJECTS_WITH_TEXT" type="blank">
  <p:cSld name="BLANK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85" name="Google Shape;85;p15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ONLY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7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7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96" name="Google Shape;96;p17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9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sz="980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6" name="Google Shape;106;p19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1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7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5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8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3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10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12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6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0" name="Google Shape;110;p20"/>
          <p:cNvSpPr txBox="1"/>
          <p:nvPr>
            <p:ph idx="2"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1" name="Google Shape;111;p20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2" name="Google Shape;112;p20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3" name="Google Shape;113;p20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1" name="Google Shape;121;p22"/>
          <p:cNvSpPr txBox="1"/>
          <p:nvPr>
            <p:ph idx="2"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2" name="Google Shape;122;p22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3" name="Google Shape;123;p22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4" name="Google Shape;124;p22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2777760" y="-270720"/>
            <a:ext cx="4350960" cy="8543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 rot="5400000">
            <a:off x="5251320" y="2202840"/>
            <a:ext cx="5811480" cy="213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 rot="5400000">
            <a:off x="917640" y="128520"/>
            <a:ext cx="5811480" cy="628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1238400" y="1122480"/>
            <a:ext cx="7429320" cy="23871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Google Shape;39;p8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0" name="Google Shape;40;p8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675720" y="1709640"/>
            <a:ext cx="8543520" cy="28522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1" name="Google Shape;51;p10"/>
          <p:cNvSpPr txBox="1"/>
          <p:nvPr>
            <p:ph idx="1" type="body"/>
          </p:nvPr>
        </p:nvSpPr>
        <p:spPr>
          <a:xfrm>
            <a:off x="675720" y="4589640"/>
            <a:ext cx="8543520" cy="1499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2" name="Google Shape;52;p10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3" name="Google Shape;53;p10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681120" y="1825560"/>
            <a:ext cx="420984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2" name="Google Shape;62;p12"/>
          <p:cNvSpPr txBox="1"/>
          <p:nvPr>
            <p:ph idx="2" type="body"/>
          </p:nvPr>
        </p:nvSpPr>
        <p:spPr>
          <a:xfrm>
            <a:off x="5014800" y="1825560"/>
            <a:ext cx="4209840" cy="4350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3" name="Google Shape;63;p12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4" name="Google Shape;64;p12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5" name="Google Shape;65;p12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/>
          <p:nvPr>
            <p:ph type="title"/>
          </p:nvPr>
        </p:nvSpPr>
        <p:spPr>
          <a:xfrm>
            <a:off x="68220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5" name="Google Shape;75;p14"/>
          <p:cNvSpPr txBox="1"/>
          <p:nvPr>
            <p:ph idx="1" type="body"/>
          </p:nvPr>
        </p:nvSpPr>
        <p:spPr>
          <a:xfrm>
            <a:off x="682200" y="1681200"/>
            <a:ext cx="4190400" cy="8236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6" name="Google Shape;76;p14"/>
          <p:cNvSpPr txBox="1"/>
          <p:nvPr>
            <p:ph idx="2" type="body"/>
          </p:nvPr>
        </p:nvSpPr>
        <p:spPr>
          <a:xfrm>
            <a:off x="682200" y="2505240"/>
            <a:ext cx="4190400" cy="3684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7" name="Google Shape;77;p14"/>
          <p:cNvSpPr txBox="1"/>
          <p:nvPr>
            <p:ph idx="3" type="body"/>
          </p:nvPr>
        </p:nvSpPr>
        <p:spPr>
          <a:xfrm>
            <a:off x="5014800" y="1681200"/>
            <a:ext cx="4210920" cy="8236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8" name="Google Shape;78;p14"/>
          <p:cNvSpPr txBox="1"/>
          <p:nvPr>
            <p:ph idx="4" type="body"/>
          </p:nvPr>
        </p:nvSpPr>
        <p:spPr>
          <a:xfrm>
            <a:off x="5014800" y="2505240"/>
            <a:ext cx="4210920" cy="3684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9" name="Google Shape;79;p14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0" name="Google Shape;80;p14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1" name="Google Shape;81;p14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/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8" name="Google Shape;88;p16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9" name="Google Shape;89;p16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0" name="Google Shape;90;p16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idx="10" type="dt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9" name="Google Shape;99;p18"/>
          <p:cNvSpPr txBox="1"/>
          <p:nvPr>
            <p:ph idx="11" type="ftr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980"/>
              <a:buFont typeface="Arial"/>
              <a:buNone/>
              <a:defRPr b="0" i="0" sz="98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101" name="Google Shape;101;p18"/>
          <p:cNvSpPr txBox="1"/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2" name="Google Shape;102;p18"/>
          <p:cNvSpPr txBox="1"/>
          <p:nvPr>
            <p:ph idx="1"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"/>
          <p:cNvSpPr/>
          <p:nvPr/>
        </p:nvSpPr>
        <p:spPr>
          <a:xfrm>
            <a:off x="37080" y="5465160"/>
            <a:ext cx="6914880" cy="24192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SDGsや持続可能な観光への取組</a:t>
            </a:r>
            <a:r>
              <a:rPr b="1" i="0" lang="ja-JP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に向けて工夫する点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7020000" y="612000"/>
            <a:ext cx="2840400" cy="27648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事業実施により期待される効果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7020000" y="878040"/>
            <a:ext cx="2840400" cy="2658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事業実施地域の現状や課題を記入するとともに、本事業を実施することにより、どうやって解決していくのか、期待される効果について記載してください。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"/>
          <p:cNvSpPr txBox="1"/>
          <p:nvPr>
            <p:ph type="title"/>
          </p:nvPr>
        </p:nvSpPr>
        <p:spPr>
          <a:xfrm>
            <a:off x="15120" y="122040"/>
            <a:ext cx="8984880" cy="417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lang="ja-JP" sz="14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〇〇〇事業　　△△株式会社</a:t>
            </a:r>
            <a:endParaRPr b="0" sz="14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37080" y="3632400"/>
            <a:ext cx="6914880" cy="1736640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事業の内容を説明するためのイメージ図、写真等を添付してください。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7020000" y="3624120"/>
            <a:ext cx="2840400" cy="29520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次年度以降の取組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7020000" y="3919320"/>
            <a:ext cx="2840400" cy="259092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本事業の成果を翌年度以降どのように活かし、地域の持続的な活性化につなげるかについて、記載してください。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37080" y="5707800"/>
            <a:ext cx="6914880" cy="79092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独自に工夫する点を箇条書きで記載してください。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8385120" y="1440"/>
            <a:ext cx="153612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【様式2の別紙】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33480" y="606960"/>
            <a:ext cx="6918480" cy="28332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事業の概要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33480" y="890640"/>
            <a:ext cx="6918480" cy="79992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本事業における取組内容について記載してください。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35280" y="1784160"/>
            <a:ext cx="6914880" cy="24192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「定山渓観光魅力アップ構想」との関わり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"/>
          <p:cNvSpPr/>
          <p:nvPr/>
        </p:nvSpPr>
        <p:spPr>
          <a:xfrm>
            <a:off x="35280" y="2025720"/>
            <a:ext cx="6914880" cy="151092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「</a:t>
            </a:r>
            <a:r>
              <a:rPr lang="ja-JP" sz="1200">
                <a:solidFill>
                  <a:schemeClr val="dk1"/>
                </a:solidFill>
              </a:rPr>
              <a:t>第2次</a:t>
            </a:r>
            <a:r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定山渓観光魅力アップ構想」との関連性について記載してください。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37080" y="6498720"/>
            <a:ext cx="4393080" cy="243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備考 各枠の大きさや位置等は、必要に応じて変更して構いません。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横田 直見</dc:creator>
</cp:coreProperties>
</file>