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4"/>
  </p:sldMasterIdLst>
  <p:notesMasterIdLst>
    <p:notesMasterId r:id="rId13"/>
  </p:notesMasterIdLst>
  <p:sldIdLst>
    <p:sldId id="262" r:id="rId5"/>
    <p:sldId id="263" r:id="rId6"/>
    <p:sldId id="264" r:id="rId7"/>
    <p:sldId id="265" r:id="rId8"/>
    <p:sldId id="269" r:id="rId9"/>
    <p:sldId id="267" r:id="rId10"/>
    <p:sldId id="266" r:id="rId11"/>
    <p:sldId id="268" r:id="rId12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24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C53FF4B-6F89-A668-9DBD-8601BF18E323}" name="清家 涼央" initials="清家" userId="清家 涼央" providerId="None"/>
  <p188:author id="{1B13ECB5-0D6C-3DBB-3E41-BD572CAE9480}" name="岩谷 祐子" initials="岩谷" userId="S::iwaya@htri.co.jp::3e044df8-909f-4ac4-a985-9896f7c103b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80" autoAdjust="0"/>
    <p:restoredTop sz="94773" autoAdjust="0"/>
  </p:normalViewPr>
  <p:slideViewPr>
    <p:cSldViewPr snapToGrid="0">
      <p:cViewPr varScale="1">
        <p:scale>
          <a:sx n="69" d="100"/>
          <a:sy n="69" d="100"/>
        </p:scale>
        <p:origin x="605" y="77"/>
      </p:cViewPr>
      <p:guideLst>
        <p:guide orient="horz" pos="2024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清家 涼央" userId="7b67b152-5bbf-460c-8480-ff04ca6a0f35" providerId="ADAL" clId="{BC1A72FB-D2FF-4B19-ABA6-6678268F7ACE}"/>
    <pc:docChg chg="modSld sldOrd modMainMaster">
      <pc:chgData name="清家 涼央" userId="7b67b152-5bbf-460c-8480-ff04ca6a0f35" providerId="ADAL" clId="{BC1A72FB-D2FF-4B19-ABA6-6678268F7ACE}" dt="2023-03-29T06:49:17.449" v="126" actId="20577"/>
      <pc:docMkLst>
        <pc:docMk/>
      </pc:docMkLst>
      <pc:sldChg chg="modSp mod">
        <pc:chgData name="清家 涼央" userId="7b67b152-5bbf-460c-8480-ff04ca6a0f35" providerId="ADAL" clId="{BC1A72FB-D2FF-4B19-ABA6-6678268F7ACE}" dt="2023-03-24T05:13:34.215" v="88" actId="113"/>
        <pc:sldMkLst>
          <pc:docMk/>
          <pc:sldMk cId="3653698432" sldId="262"/>
        </pc:sldMkLst>
        <pc:spChg chg="mod">
          <ac:chgData name="清家 涼央" userId="7b67b152-5bbf-460c-8480-ff04ca6a0f35" providerId="ADAL" clId="{BC1A72FB-D2FF-4B19-ABA6-6678268F7ACE}" dt="2023-03-24T05:13:34.215" v="88" actId="113"/>
          <ac:spMkLst>
            <pc:docMk/>
            <pc:sldMk cId="3653698432" sldId="262"/>
            <ac:spMk id="6" creationId="{25D59293-0A74-EB35-72D1-B3B871D133BB}"/>
          </ac:spMkLst>
        </pc:spChg>
      </pc:sldChg>
      <pc:sldChg chg="modSp mod">
        <pc:chgData name="清家 涼央" userId="7b67b152-5bbf-460c-8480-ff04ca6a0f35" providerId="ADAL" clId="{BC1A72FB-D2FF-4B19-ABA6-6678268F7ACE}" dt="2023-03-24T05:12:02.222" v="28" actId="207"/>
        <pc:sldMkLst>
          <pc:docMk/>
          <pc:sldMk cId="4404973" sldId="263"/>
        </pc:sldMkLst>
        <pc:spChg chg="mod">
          <ac:chgData name="清家 涼央" userId="7b67b152-5bbf-460c-8480-ff04ca6a0f35" providerId="ADAL" clId="{BC1A72FB-D2FF-4B19-ABA6-6678268F7ACE}" dt="2023-03-24T05:12:02.222" v="28" actId="207"/>
          <ac:spMkLst>
            <pc:docMk/>
            <pc:sldMk cId="4404973" sldId="263"/>
            <ac:spMk id="11" creationId="{6A2C6869-73FB-40E3-8BE6-56C5A25CF090}"/>
          </ac:spMkLst>
        </pc:spChg>
      </pc:sldChg>
      <pc:sldChg chg="modSp mod">
        <pc:chgData name="清家 涼央" userId="7b67b152-5bbf-460c-8480-ff04ca6a0f35" providerId="ADAL" clId="{BC1A72FB-D2FF-4B19-ABA6-6678268F7ACE}" dt="2023-03-24T05:12:10.777" v="29" actId="207"/>
        <pc:sldMkLst>
          <pc:docMk/>
          <pc:sldMk cId="2488843678" sldId="264"/>
        </pc:sldMkLst>
        <pc:spChg chg="mod">
          <ac:chgData name="清家 涼央" userId="7b67b152-5bbf-460c-8480-ff04ca6a0f35" providerId="ADAL" clId="{BC1A72FB-D2FF-4B19-ABA6-6678268F7ACE}" dt="2023-03-24T05:12:10.777" v="29" actId="207"/>
          <ac:spMkLst>
            <pc:docMk/>
            <pc:sldMk cId="2488843678" sldId="264"/>
            <ac:spMk id="11" creationId="{6A2C6869-73FB-40E3-8BE6-56C5A25CF090}"/>
          </ac:spMkLst>
        </pc:spChg>
      </pc:sldChg>
      <pc:sldChg chg="modSp mod">
        <pc:chgData name="清家 涼央" userId="7b67b152-5bbf-460c-8480-ff04ca6a0f35" providerId="ADAL" clId="{BC1A72FB-D2FF-4B19-ABA6-6678268F7ACE}" dt="2023-03-29T06:48:25.955" v="111" actId="20577"/>
        <pc:sldMkLst>
          <pc:docMk/>
          <pc:sldMk cId="707574765" sldId="265"/>
        </pc:sldMkLst>
        <pc:spChg chg="mod">
          <ac:chgData name="清家 涼央" userId="7b67b152-5bbf-460c-8480-ff04ca6a0f35" providerId="ADAL" clId="{BC1A72FB-D2FF-4B19-ABA6-6678268F7ACE}" dt="2023-03-29T06:48:25.955" v="111" actId="20577"/>
          <ac:spMkLst>
            <pc:docMk/>
            <pc:sldMk cId="707574765" sldId="265"/>
            <ac:spMk id="11" creationId="{6A2C6869-73FB-40E3-8BE6-56C5A25CF090}"/>
          </ac:spMkLst>
        </pc:spChg>
      </pc:sldChg>
      <pc:sldChg chg="modSp mod">
        <pc:chgData name="清家 涼央" userId="7b67b152-5bbf-460c-8480-ff04ca6a0f35" providerId="ADAL" clId="{BC1A72FB-D2FF-4B19-ABA6-6678268F7ACE}" dt="2023-03-29T06:49:12.989" v="123" actId="20577"/>
        <pc:sldMkLst>
          <pc:docMk/>
          <pc:sldMk cId="3177923375" sldId="266"/>
        </pc:sldMkLst>
        <pc:spChg chg="mod">
          <ac:chgData name="清家 涼央" userId="7b67b152-5bbf-460c-8480-ff04ca6a0f35" providerId="ADAL" clId="{BC1A72FB-D2FF-4B19-ABA6-6678268F7ACE}" dt="2023-03-29T06:49:12.989" v="123" actId="20577"/>
          <ac:spMkLst>
            <pc:docMk/>
            <pc:sldMk cId="3177923375" sldId="266"/>
            <ac:spMk id="11" creationId="{6A2C6869-73FB-40E3-8BE6-56C5A25CF090}"/>
          </ac:spMkLst>
        </pc:spChg>
      </pc:sldChg>
      <pc:sldChg chg="modSp mod">
        <pc:chgData name="清家 涼央" userId="7b67b152-5bbf-460c-8480-ff04ca6a0f35" providerId="ADAL" clId="{BC1A72FB-D2FF-4B19-ABA6-6678268F7ACE}" dt="2023-03-29T06:49:08.606" v="121" actId="20577"/>
        <pc:sldMkLst>
          <pc:docMk/>
          <pc:sldMk cId="3031628221" sldId="267"/>
        </pc:sldMkLst>
        <pc:spChg chg="mod">
          <ac:chgData name="清家 涼央" userId="7b67b152-5bbf-460c-8480-ff04ca6a0f35" providerId="ADAL" clId="{BC1A72FB-D2FF-4B19-ABA6-6678268F7ACE}" dt="2023-03-29T06:49:08.606" v="121" actId="20577"/>
          <ac:spMkLst>
            <pc:docMk/>
            <pc:sldMk cId="3031628221" sldId="267"/>
            <ac:spMk id="11" creationId="{6A2C6869-73FB-40E3-8BE6-56C5A25CF090}"/>
          </ac:spMkLst>
        </pc:spChg>
      </pc:sldChg>
      <pc:sldChg chg="modSp mod ord">
        <pc:chgData name="清家 涼央" userId="7b67b152-5bbf-460c-8480-ff04ca6a0f35" providerId="ADAL" clId="{BC1A72FB-D2FF-4B19-ABA6-6678268F7ACE}" dt="2023-03-29T06:49:17.449" v="126" actId="20577"/>
        <pc:sldMkLst>
          <pc:docMk/>
          <pc:sldMk cId="2290360525" sldId="268"/>
        </pc:sldMkLst>
        <pc:spChg chg="mod">
          <ac:chgData name="清家 涼央" userId="7b67b152-5bbf-460c-8480-ff04ca6a0f35" providerId="ADAL" clId="{BC1A72FB-D2FF-4B19-ABA6-6678268F7ACE}" dt="2023-03-29T06:49:17.449" v="126" actId="20577"/>
          <ac:spMkLst>
            <pc:docMk/>
            <pc:sldMk cId="2290360525" sldId="268"/>
            <ac:spMk id="11" creationId="{6A2C6869-73FB-40E3-8BE6-56C5A25CF090}"/>
          </ac:spMkLst>
        </pc:spChg>
      </pc:sldChg>
      <pc:sldChg chg="modSp mod">
        <pc:chgData name="清家 涼央" userId="7b67b152-5bbf-460c-8480-ff04ca6a0f35" providerId="ADAL" clId="{BC1A72FB-D2FF-4B19-ABA6-6678268F7ACE}" dt="2023-03-29T06:48:31.476" v="117" actId="20577"/>
        <pc:sldMkLst>
          <pc:docMk/>
          <pc:sldMk cId="381098525" sldId="269"/>
        </pc:sldMkLst>
        <pc:spChg chg="mod">
          <ac:chgData name="清家 涼央" userId="7b67b152-5bbf-460c-8480-ff04ca6a0f35" providerId="ADAL" clId="{BC1A72FB-D2FF-4B19-ABA6-6678268F7ACE}" dt="2023-03-29T06:48:31.476" v="117" actId="20577"/>
          <ac:spMkLst>
            <pc:docMk/>
            <pc:sldMk cId="381098525" sldId="269"/>
            <ac:spMk id="11" creationId="{6A2C6869-73FB-40E3-8BE6-56C5A25CF090}"/>
          </ac:spMkLst>
        </pc:spChg>
      </pc:sldChg>
      <pc:sldMasterChg chg="modSldLayout">
        <pc:chgData name="清家 涼央" userId="7b67b152-5bbf-460c-8480-ff04ca6a0f35" providerId="ADAL" clId="{BC1A72FB-D2FF-4B19-ABA6-6678268F7ACE}" dt="2023-03-26T23:51:07.384" v="104" actId="20577"/>
        <pc:sldMasterMkLst>
          <pc:docMk/>
          <pc:sldMasterMk cId="1330547212" sldId="2147483660"/>
        </pc:sldMasterMkLst>
        <pc:sldLayoutChg chg="modSp mod">
          <pc:chgData name="清家 涼央" userId="7b67b152-5bbf-460c-8480-ff04ca6a0f35" providerId="ADAL" clId="{BC1A72FB-D2FF-4B19-ABA6-6678268F7ACE}" dt="2023-03-26T23:51:07.384" v="104" actId="20577"/>
          <pc:sldLayoutMkLst>
            <pc:docMk/>
            <pc:sldMasterMk cId="1330547212" sldId="2147483660"/>
            <pc:sldLayoutMk cId="4253145833" sldId="2147483661"/>
          </pc:sldLayoutMkLst>
          <pc:spChg chg="mod">
            <ac:chgData name="清家 涼央" userId="7b67b152-5bbf-460c-8480-ff04ca6a0f35" providerId="ADAL" clId="{BC1A72FB-D2FF-4B19-ABA6-6678268F7ACE}" dt="2023-03-26T23:51:07.384" v="104" actId="20577"/>
            <ac:spMkLst>
              <pc:docMk/>
              <pc:sldMasterMk cId="1330547212" sldId="2147483660"/>
              <pc:sldLayoutMk cId="4253145833" sldId="2147483661"/>
              <ac:spMk id="7" creationId="{0D9BBD75-738E-0B8F-2AFC-69D3BFE1B7E9}"/>
            </ac:spMkLst>
          </pc:spChg>
        </pc:sldLayoutChg>
      </pc:sldMasterChg>
    </pc:docChg>
  </pc:docChgLst>
  <pc:docChgLst>
    <pc:chgData name="清家 涼央" userId="7b67b152-5bbf-460c-8480-ff04ca6a0f35" providerId="ADAL" clId="{8FCC8001-233C-45CC-9443-F375E285B522}"/>
    <pc:docChg chg="undo redo custSel addSld delSld modSld">
      <pc:chgData name="清家 涼央" userId="7b67b152-5bbf-460c-8480-ff04ca6a0f35" providerId="ADAL" clId="{8FCC8001-233C-45CC-9443-F375E285B522}" dt="2023-02-10T02:27:00.031" v="10682" actId="20577"/>
      <pc:docMkLst>
        <pc:docMk/>
      </pc:docMkLst>
      <pc:sldChg chg="modSp mod">
        <pc:chgData name="清家 涼央" userId="7b67b152-5bbf-460c-8480-ff04ca6a0f35" providerId="ADAL" clId="{8FCC8001-233C-45CC-9443-F375E285B522}" dt="2023-02-02T06:59:59.919" v="0" actId="20577"/>
        <pc:sldMkLst>
          <pc:docMk/>
          <pc:sldMk cId="3653698432" sldId="262"/>
        </pc:sldMkLst>
        <pc:spChg chg="mod">
          <ac:chgData name="清家 涼央" userId="7b67b152-5bbf-460c-8480-ff04ca6a0f35" providerId="ADAL" clId="{8FCC8001-233C-45CC-9443-F375E285B522}" dt="2023-02-02T06:59:59.919" v="0" actId="20577"/>
          <ac:spMkLst>
            <pc:docMk/>
            <pc:sldMk cId="3653698432" sldId="262"/>
            <ac:spMk id="2" creationId="{00000000-0000-0000-0000-000000000000}"/>
          </ac:spMkLst>
        </pc:spChg>
      </pc:sldChg>
      <pc:sldChg chg="modSp mod">
        <pc:chgData name="清家 涼央" userId="7b67b152-5bbf-460c-8480-ff04ca6a0f35" providerId="ADAL" clId="{8FCC8001-233C-45CC-9443-F375E285B522}" dt="2023-02-10T02:25:10.173" v="10654" actId="6549"/>
        <pc:sldMkLst>
          <pc:docMk/>
          <pc:sldMk cId="4404973" sldId="263"/>
        </pc:sldMkLst>
        <pc:spChg chg="mod">
          <ac:chgData name="清家 涼央" userId="7b67b152-5bbf-460c-8480-ff04ca6a0f35" providerId="ADAL" clId="{8FCC8001-233C-45CC-9443-F375E285B522}" dt="2023-02-03T01:45:00.633" v="2516" actId="20577"/>
          <ac:spMkLst>
            <pc:docMk/>
            <pc:sldMk cId="4404973" sldId="263"/>
            <ac:spMk id="9" creationId="{00000000-0000-0000-0000-000000000000}"/>
          </ac:spMkLst>
        </pc:spChg>
        <pc:spChg chg="mod">
          <ac:chgData name="清家 涼央" userId="7b67b152-5bbf-460c-8480-ff04ca6a0f35" providerId="ADAL" clId="{8FCC8001-233C-45CC-9443-F375E285B522}" dt="2023-02-02T07:06:19.097" v="134" actId="20577"/>
          <ac:spMkLst>
            <pc:docMk/>
            <pc:sldMk cId="4404973" sldId="263"/>
            <ac:spMk id="11" creationId="{6A2C6869-73FB-40E3-8BE6-56C5A25CF090}"/>
          </ac:spMkLst>
        </pc:spChg>
        <pc:graphicFrameChg chg="modGraphic">
          <ac:chgData name="清家 涼央" userId="7b67b152-5bbf-460c-8480-ff04ca6a0f35" providerId="ADAL" clId="{8FCC8001-233C-45CC-9443-F375E285B522}" dt="2023-02-10T02:25:10.173" v="10654" actId="6549"/>
          <ac:graphicFrameMkLst>
            <pc:docMk/>
            <pc:sldMk cId="4404973" sldId="263"/>
            <ac:graphicFrameMk id="6" creationId="{A327F207-94C3-44CB-81F2-9DCEF75328A0}"/>
          </ac:graphicFrameMkLst>
        </pc:graphicFrameChg>
        <pc:cxnChg chg="mod">
          <ac:chgData name="清家 涼央" userId="7b67b152-5bbf-460c-8480-ff04ca6a0f35" providerId="ADAL" clId="{8FCC8001-233C-45CC-9443-F375E285B522}" dt="2023-02-02T07:00:59.504" v="33" actId="12788"/>
          <ac:cxnSpMkLst>
            <pc:docMk/>
            <pc:sldMk cId="4404973" sldId="263"/>
            <ac:cxnSpMk id="8" creationId="{8AD12E5A-E4E3-4ED9-BE44-846E603459C3}"/>
          </ac:cxnSpMkLst>
        </pc:cxnChg>
      </pc:sldChg>
      <pc:sldChg chg="addSp delSp modSp mod">
        <pc:chgData name="清家 涼央" userId="7b67b152-5bbf-460c-8480-ff04ca6a0f35" providerId="ADAL" clId="{8FCC8001-233C-45CC-9443-F375E285B522}" dt="2023-02-06T01:08:21.794" v="8058" actId="20577"/>
        <pc:sldMkLst>
          <pc:docMk/>
          <pc:sldMk cId="439901843" sldId="264"/>
        </pc:sldMkLst>
        <pc:spChg chg="mod">
          <ac:chgData name="清家 涼央" userId="7b67b152-5bbf-460c-8480-ff04ca6a0f35" providerId="ADAL" clId="{8FCC8001-233C-45CC-9443-F375E285B522}" dt="2023-02-06T00:56:18.821" v="7450" actId="20577"/>
          <ac:spMkLst>
            <pc:docMk/>
            <pc:sldMk cId="439901843" sldId="264"/>
            <ac:spMk id="8" creationId="{00000000-0000-0000-0000-000000000000}"/>
          </ac:spMkLst>
        </pc:spChg>
        <pc:spChg chg="mod">
          <ac:chgData name="清家 涼央" userId="7b67b152-5bbf-460c-8480-ff04ca6a0f35" providerId="ADAL" clId="{8FCC8001-233C-45CC-9443-F375E285B522}" dt="2023-02-03T07:49:09.732" v="7333" actId="20577"/>
          <ac:spMkLst>
            <pc:docMk/>
            <pc:sldMk cId="439901843" sldId="264"/>
            <ac:spMk id="9" creationId="{00000000-0000-0000-0000-000000000000}"/>
          </ac:spMkLst>
        </pc:spChg>
        <pc:spChg chg="mod">
          <ac:chgData name="清家 涼央" userId="7b67b152-5bbf-460c-8480-ff04ca6a0f35" providerId="ADAL" clId="{8FCC8001-233C-45CC-9443-F375E285B522}" dt="2023-02-03T04:46:13.327" v="6958" actId="2711"/>
          <ac:spMkLst>
            <pc:docMk/>
            <pc:sldMk cId="439901843" sldId="264"/>
            <ac:spMk id="17" creationId="{32A8C7A9-5107-4740-9CC4-B73AAEFA1739}"/>
          </ac:spMkLst>
        </pc:spChg>
        <pc:spChg chg="mod">
          <ac:chgData name="清家 涼央" userId="7b67b152-5bbf-460c-8480-ff04ca6a0f35" providerId="ADAL" clId="{8FCC8001-233C-45CC-9443-F375E285B522}" dt="2023-02-06T01:08:21.794" v="8058" actId="20577"/>
          <ac:spMkLst>
            <pc:docMk/>
            <pc:sldMk cId="439901843" sldId="264"/>
            <ac:spMk id="19" creationId="{B2540097-BA1C-4F9E-8582-1DAFF866A7ED}"/>
          </ac:spMkLst>
        </pc:spChg>
        <pc:spChg chg="mod">
          <ac:chgData name="清家 涼央" userId="7b67b152-5bbf-460c-8480-ff04ca6a0f35" providerId="ADAL" clId="{8FCC8001-233C-45CC-9443-F375E285B522}" dt="2023-02-03T07:57:26.012" v="7351" actId="1038"/>
          <ac:spMkLst>
            <pc:docMk/>
            <pc:sldMk cId="439901843" sldId="264"/>
            <ac:spMk id="20" creationId="{7449E8EE-9EF2-4060-A0BB-58101D4DDA3D}"/>
          </ac:spMkLst>
        </pc:spChg>
        <pc:spChg chg="add mod">
          <ac:chgData name="清家 涼央" userId="7b67b152-5bbf-460c-8480-ff04ca6a0f35" providerId="ADAL" clId="{8FCC8001-233C-45CC-9443-F375E285B522}" dt="2023-02-03T04:03:15.097" v="4401" actId="1076"/>
          <ac:spMkLst>
            <pc:docMk/>
            <pc:sldMk cId="439901843" sldId="264"/>
            <ac:spMk id="24" creationId="{D1D0F543-72DD-923A-E74C-935268B4B84B}"/>
          </ac:spMkLst>
        </pc:spChg>
        <pc:grpChg chg="del">
          <ac:chgData name="清家 涼央" userId="7b67b152-5bbf-460c-8480-ff04ca6a0f35" providerId="ADAL" clId="{8FCC8001-233C-45CC-9443-F375E285B522}" dt="2023-02-03T03:30:08.873" v="3494" actId="478"/>
          <ac:grpSpMkLst>
            <pc:docMk/>
            <pc:sldMk cId="439901843" sldId="264"/>
            <ac:grpSpMk id="7" creationId="{78D6A3ED-A7A8-4919-956E-1F71926F2B63}"/>
          </ac:grpSpMkLst>
        </pc:grpChg>
        <pc:grpChg chg="del">
          <ac:chgData name="清家 涼央" userId="7b67b152-5bbf-460c-8480-ff04ca6a0f35" providerId="ADAL" clId="{8FCC8001-233C-45CC-9443-F375E285B522}" dt="2023-02-03T03:30:10.326" v="3495" actId="478"/>
          <ac:grpSpMkLst>
            <pc:docMk/>
            <pc:sldMk cId="439901843" sldId="264"/>
            <ac:grpSpMk id="14" creationId="{96E6C200-4CB4-467F-9D81-4C43142B5DAB}"/>
          </ac:grpSpMkLst>
        </pc:grpChg>
        <pc:grpChg chg="add mod">
          <ac:chgData name="清家 涼央" userId="7b67b152-5bbf-460c-8480-ff04ca6a0f35" providerId="ADAL" clId="{8FCC8001-233C-45CC-9443-F375E285B522}" dt="2023-02-03T04:04:39.498" v="4490" actId="1076"/>
          <ac:grpSpMkLst>
            <pc:docMk/>
            <pc:sldMk cId="439901843" sldId="264"/>
            <ac:grpSpMk id="25" creationId="{FDAAB411-DCFB-6B65-7A1B-30B2A3D1256C}"/>
          </ac:grpSpMkLst>
        </pc:grpChg>
        <pc:graphicFrameChg chg="add del mod modGraphic">
          <ac:chgData name="清家 涼央" userId="7b67b152-5bbf-460c-8480-ff04ca6a0f35" providerId="ADAL" clId="{8FCC8001-233C-45CC-9443-F375E285B522}" dt="2023-02-03T04:03:15.097" v="4401" actId="1076"/>
          <ac:graphicFrameMkLst>
            <pc:docMk/>
            <pc:sldMk cId="439901843" sldId="264"/>
            <ac:graphicFrameMk id="12" creationId="{7C6BF93E-D7A9-423F-B6B2-95A0A038052A}"/>
          </ac:graphicFrameMkLst>
        </pc:graphicFrameChg>
        <pc:graphicFrameChg chg="mod modGraphic">
          <ac:chgData name="清家 涼央" userId="7b67b152-5bbf-460c-8480-ff04ca6a0f35" providerId="ADAL" clId="{8FCC8001-233C-45CC-9443-F375E285B522}" dt="2023-02-03T07:57:26.012" v="7351" actId="1038"/>
          <ac:graphicFrameMkLst>
            <pc:docMk/>
            <pc:sldMk cId="439901843" sldId="264"/>
            <ac:graphicFrameMk id="18" creationId="{A604BDAB-F135-49CC-94C3-B4CE805FF7DE}"/>
          </ac:graphicFrameMkLst>
        </pc:graphicFrameChg>
        <pc:picChg chg="add mod">
          <ac:chgData name="清家 涼央" userId="7b67b152-5bbf-460c-8480-ff04ca6a0f35" providerId="ADAL" clId="{8FCC8001-233C-45CC-9443-F375E285B522}" dt="2023-02-03T07:57:26.012" v="7351" actId="1038"/>
          <ac:picMkLst>
            <pc:docMk/>
            <pc:sldMk cId="439901843" sldId="264"/>
            <ac:picMk id="2" creationId="{A983D50A-7155-06E8-9FD3-3F51290533F5}"/>
          </ac:picMkLst>
        </pc:picChg>
        <pc:picChg chg="add mod">
          <ac:chgData name="清家 涼央" userId="7b67b152-5bbf-460c-8480-ff04ca6a0f35" providerId="ADAL" clId="{8FCC8001-233C-45CC-9443-F375E285B522}" dt="2023-02-03T03:55:52.103" v="3874" actId="164"/>
          <ac:picMkLst>
            <pc:docMk/>
            <pc:sldMk cId="439901843" sldId="264"/>
            <ac:picMk id="5" creationId="{C863061F-5F6E-7030-0FEC-D475D50B69B4}"/>
          </ac:picMkLst>
        </pc:picChg>
        <pc:picChg chg="del">
          <ac:chgData name="清家 涼央" userId="7b67b152-5bbf-460c-8480-ff04ca6a0f35" providerId="ADAL" clId="{8FCC8001-233C-45CC-9443-F375E285B522}" dt="2023-02-03T03:30:08.873" v="3494" actId="478"/>
          <ac:picMkLst>
            <pc:docMk/>
            <pc:sldMk cId="439901843" sldId="264"/>
            <ac:picMk id="6" creationId="{F6FA401D-D68F-4F13-8B8C-8C1DD9420219}"/>
          </ac:picMkLst>
        </pc:picChg>
        <pc:picChg chg="add mod">
          <ac:chgData name="清家 涼央" userId="7b67b152-5bbf-460c-8480-ff04ca6a0f35" providerId="ADAL" clId="{8FCC8001-233C-45CC-9443-F375E285B522}" dt="2023-02-03T03:55:52.103" v="3874" actId="164"/>
          <ac:picMkLst>
            <pc:docMk/>
            <pc:sldMk cId="439901843" sldId="264"/>
            <ac:picMk id="15" creationId="{6DBAE6B8-7E17-F6B7-A218-0B2CF12EB0E2}"/>
          </ac:picMkLst>
        </pc:picChg>
        <pc:picChg chg="del">
          <ac:chgData name="清家 涼央" userId="7b67b152-5bbf-460c-8480-ff04ca6a0f35" providerId="ADAL" clId="{8FCC8001-233C-45CC-9443-F375E285B522}" dt="2023-02-03T03:29:07.080" v="3476" actId="478"/>
          <ac:picMkLst>
            <pc:docMk/>
            <pc:sldMk cId="439901843" sldId="264"/>
            <ac:picMk id="16" creationId="{395037F7-F4A3-407A-8A1B-C2FAB1BA5498}"/>
          </ac:picMkLst>
        </pc:picChg>
        <pc:cxnChg chg="mod">
          <ac:chgData name="清家 涼央" userId="7b67b152-5bbf-460c-8480-ff04ca6a0f35" providerId="ADAL" clId="{8FCC8001-233C-45CC-9443-F375E285B522}" dt="2023-02-02T07:01:52.821" v="42" actId="1038"/>
          <ac:cxnSpMkLst>
            <pc:docMk/>
            <pc:sldMk cId="439901843" sldId="264"/>
            <ac:cxnSpMk id="11" creationId="{5698ABA4-6F5A-461D-AFE1-1250A92E784C}"/>
          </ac:cxnSpMkLst>
        </pc:cxnChg>
      </pc:sldChg>
      <pc:sldChg chg="delSp modSp mod">
        <pc:chgData name="清家 涼央" userId="7b67b152-5bbf-460c-8480-ff04ca6a0f35" providerId="ADAL" clId="{8FCC8001-233C-45CC-9443-F375E285B522}" dt="2023-02-07T00:13:20.974" v="9341" actId="20577"/>
        <pc:sldMkLst>
          <pc:docMk/>
          <pc:sldMk cId="910116231" sldId="272"/>
        </pc:sldMkLst>
        <pc:spChg chg="del">
          <ac:chgData name="清家 涼央" userId="7b67b152-5bbf-460c-8480-ff04ca6a0f35" providerId="ADAL" clId="{8FCC8001-233C-45CC-9443-F375E285B522}" dt="2023-02-03T03:39:09.273" v="3825" actId="478"/>
          <ac:spMkLst>
            <pc:docMk/>
            <pc:sldMk cId="910116231" sldId="272"/>
            <ac:spMk id="2" creationId="{22806BBA-02D0-496B-A273-8A17A9A92760}"/>
          </ac:spMkLst>
        </pc:spChg>
        <pc:spChg chg="del">
          <ac:chgData name="清家 涼央" userId="7b67b152-5bbf-460c-8480-ff04ca6a0f35" providerId="ADAL" clId="{8FCC8001-233C-45CC-9443-F375E285B522}" dt="2023-02-03T03:39:58.912" v="3843" actId="478"/>
          <ac:spMkLst>
            <pc:docMk/>
            <pc:sldMk cId="910116231" sldId="272"/>
            <ac:spMk id="7" creationId="{6AF0D619-C218-41C1-80F4-5C2609048B26}"/>
          </ac:spMkLst>
        </pc:spChg>
        <pc:spChg chg="mod">
          <ac:chgData name="清家 涼央" userId="7b67b152-5bbf-460c-8480-ff04ca6a0f35" providerId="ADAL" clId="{8FCC8001-233C-45CC-9443-F375E285B522}" dt="2023-02-06T00:56:30.052" v="7455" actId="20577"/>
          <ac:spMkLst>
            <pc:docMk/>
            <pc:sldMk cId="910116231" sldId="272"/>
            <ac:spMk id="8" creationId="{00000000-0000-0000-0000-000000000000}"/>
          </ac:spMkLst>
        </pc:spChg>
        <pc:spChg chg="mod">
          <ac:chgData name="清家 涼央" userId="7b67b152-5bbf-460c-8480-ff04ca6a0f35" providerId="ADAL" clId="{8FCC8001-233C-45CC-9443-F375E285B522}" dt="2023-02-07T00:13:20.974" v="9341" actId="20577"/>
          <ac:spMkLst>
            <pc:docMk/>
            <pc:sldMk cId="910116231" sldId="272"/>
            <ac:spMk id="9" creationId="{00000000-0000-0000-0000-000000000000}"/>
          </ac:spMkLst>
        </pc:spChg>
        <pc:spChg chg="del">
          <ac:chgData name="清家 涼央" userId="7b67b152-5bbf-460c-8480-ff04ca6a0f35" providerId="ADAL" clId="{8FCC8001-233C-45CC-9443-F375E285B522}" dt="2023-02-03T03:39:58.912" v="3843" actId="478"/>
          <ac:spMkLst>
            <pc:docMk/>
            <pc:sldMk cId="910116231" sldId="272"/>
            <ac:spMk id="16" creationId="{529AD05A-7902-43F7-B9FE-20EAD7A73E6B}"/>
          </ac:spMkLst>
        </pc:spChg>
        <pc:spChg chg="mod">
          <ac:chgData name="清家 涼央" userId="7b67b152-5bbf-460c-8480-ff04ca6a0f35" providerId="ADAL" clId="{8FCC8001-233C-45CC-9443-F375E285B522}" dt="2023-02-07T00:11:41.715" v="9314" actId="1035"/>
          <ac:spMkLst>
            <pc:docMk/>
            <pc:sldMk cId="910116231" sldId="272"/>
            <ac:spMk id="19" creationId="{B2540097-BA1C-4F9E-8582-1DAFF866A7ED}"/>
          </ac:spMkLst>
        </pc:spChg>
        <pc:graphicFrameChg chg="del">
          <ac:chgData name="清家 涼央" userId="7b67b152-5bbf-460c-8480-ff04ca6a0f35" providerId="ADAL" clId="{8FCC8001-233C-45CC-9443-F375E285B522}" dt="2023-02-03T00:46:44.068" v="1561" actId="478"/>
          <ac:graphicFrameMkLst>
            <pc:docMk/>
            <pc:sldMk cId="910116231" sldId="272"/>
            <ac:graphicFrameMk id="13" creationId="{C81006FA-6096-4AB6-B7B3-E41055114DDA}"/>
          </ac:graphicFrameMkLst>
        </pc:graphicFrameChg>
        <pc:graphicFrameChg chg="del">
          <ac:chgData name="清家 涼央" userId="7b67b152-5bbf-460c-8480-ff04ca6a0f35" providerId="ADAL" clId="{8FCC8001-233C-45CC-9443-F375E285B522}" dt="2023-02-03T00:46:44.068" v="1561" actId="478"/>
          <ac:graphicFrameMkLst>
            <pc:docMk/>
            <pc:sldMk cId="910116231" sldId="272"/>
            <ac:graphicFrameMk id="14" creationId="{655BD983-6CA7-4004-84F8-87FC36323E46}"/>
          </ac:graphicFrameMkLst>
        </pc:graphicFrameChg>
        <pc:cxnChg chg="mod">
          <ac:chgData name="清家 涼央" userId="7b67b152-5bbf-460c-8480-ff04ca6a0f35" providerId="ADAL" clId="{8FCC8001-233C-45CC-9443-F375E285B522}" dt="2023-02-07T00:11:41.715" v="9314" actId="1035"/>
          <ac:cxnSpMkLst>
            <pc:docMk/>
            <pc:sldMk cId="910116231" sldId="272"/>
            <ac:cxnSpMk id="12" creationId="{A2A21C28-A97B-44EB-A9D0-E3433ECD3779}"/>
          </ac:cxnSpMkLst>
        </pc:cxnChg>
      </pc:sldChg>
      <pc:sldChg chg="modSp del mod">
        <pc:chgData name="清家 涼央" userId="7b67b152-5bbf-460c-8480-ff04ca6a0f35" providerId="ADAL" clId="{8FCC8001-233C-45CC-9443-F375E285B522}" dt="2023-02-03T04:54:01.005" v="7310" actId="47"/>
        <pc:sldMkLst>
          <pc:docMk/>
          <pc:sldMk cId="2439807294" sldId="273"/>
        </pc:sldMkLst>
        <pc:spChg chg="mod">
          <ac:chgData name="清家 涼央" userId="7b67b152-5bbf-460c-8480-ff04ca6a0f35" providerId="ADAL" clId="{8FCC8001-233C-45CC-9443-F375E285B522}" dt="2023-02-03T04:50:04.141" v="7258"/>
          <ac:spMkLst>
            <pc:docMk/>
            <pc:sldMk cId="2439807294" sldId="273"/>
            <ac:spMk id="19" creationId="{B2540097-BA1C-4F9E-8582-1DAFF866A7ED}"/>
          </ac:spMkLst>
        </pc:spChg>
        <pc:cxnChg chg="mod">
          <ac:chgData name="清家 涼央" userId="7b67b152-5bbf-460c-8480-ff04ca6a0f35" providerId="ADAL" clId="{8FCC8001-233C-45CC-9443-F375E285B522}" dt="2023-02-02T07:02:14.125" v="44" actId="12788"/>
          <ac:cxnSpMkLst>
            <pc:docMk/>
            <pc:sldMk cId="2439807294" sldId="273"/>
            <ac:cxnSpMk id="29" creationId="{6795C098-597F-46F8-9BE3-EB83BE693E77}"/>
          </ac:cxnSpMkLst>
        </pc:cxnChg>
      </pc:sldChg>
      <pc:sldChg chg="modSp mod">
        <pc:chgData name="清家 涼央" userId="7b67b152-5bbf-460c-8480-ff04ca6a0f35" providerId="ADAL" clId="{8FCC8001-233C-45CC-9443-F375E285B522}" dt="2023-02-07T00:30:48.769" v="9791" actId="1036"/>
        <pc:sldMkLst>
          <pc:docMk/>
          <pc:sldMk cId="1590778498" sldId="276"/>
        </pc:sldMkLst>
        <pc:spChg chg="mod">
          <ac:chgData name="清家 涼央" userId="7b67b152-5bbf-460c-8480-ff04ca6a0f35" providerId="ADAL" clId="{8FCC8001-233C-45CC-9443-F375E285B522}" dt="2023-02-07T00:30:48.769" v="9791" actId="1036"/>
          <ac:spMkLst>
            <pc:docMk/>
            <pc:sldMk cId="1590778498" sldId="276"/>
            <ac:spMk id="4" creationId="{6301F477-EE77-40C3-B2FF-A8A93ACA5574}"/>
          </ac:spMkLst>
        </pc:spChg>
        <pc:spChg chg="mod">
          <ac:chgData name="清家 涼央" userId="7b67b152-5bbf-460c-8480-ff04ca6a0f35" providerId="ADAL" clId="{8FCC8001-233C-45CC-9443-F375E285B522}" dt="2023-02-07T00:30:48.769" v="9791" actId="1036"/>
          <ac:spMkLst>
            <pc:docMk/>
            <pc:sldMk cId="1590778498" sldId="276"/>
            <ac:spMk id="7" creationId="{E694CCDE-C802-48D1-BBFC-E6C4FBCB96B8}"/>
          </ac:spMkLst>
        </pc:spChg>
        <pc:spChg chg="mod">
          <ac:chgData name="清家 涼央" userId="7b67b152-5bbf-460c-8480-ff04ca6a0f35" providerId="ADAL" clId="{8FCC8001-233C-45CC-9443-F375E285B522}" dt="2023-02-06T00:57:12.151" v="7527" actId="20577"/>
          <ac:spMkLst>
            <pc:docMk/>
            <pc:sldMk cId="1590778498" sldId="276"/>
            <ac:spMk id="8" creationId="{00000000-0000-0000-0000-000000000000}"/>
          </ac:spMkLst>
        </pc:spChg>
        <pc:spChg chg="mod">
          <ac:chgData name="清家 涼央" userId="7b67b152-5bbf-460c-8480-ff04ca6a0f35" providerId="ADAL" clId="{8FCC8001-233C-45CC-9443-F375E285B522}" dt="2023-02-07T00:30:48.769" v="9791" actId="1036"/>
          <ac:spMkLst>
            <pc:docMk/>
            <pc:sldMk cId="1590778498" sldId="276"/>
            <ac:spMk id="9" creationId="{00000000-0000-0000-0000-000000000000}"/>
          </ac:spMkLst>
        </pc:spChg>
        <pc:graphicFrameChg chg="mod modGraphic">
          <ac:chgData name="清家 涼央" userId="7b67b152-5bbf-460c-8480-ff04ca6a0f35" providerId="ADAL" clId="{8FCC8001-233C-45CC-9443-F375E285B522}" dt="2023-02-07T00:30:48.769" v="9791" actId="1036"/>
          <ac:graphicFrameMkLst>
            <pc:docMk/>
            <pc:sldMk cId="1590778498" sldId="276"/>
            <ac:graphicFrameMk id="2" creationId="{95C623A5-6B4B-4C7A-AFAE-459062F69FFA}"/>
          </ac:graphicFrameMkLst>
        </pc:graphicFrameChg>
        <pc:cxnChg chg="mod">
          <ac:chgData name="清家 涼央" userId="7b67b152-5bbf-460c-8480-ff04ca6a0f35" providerId="ADAL" clId="{8FCC8001-233C-45CC-9443-F375E285B522}" dt="2023-02-07T00:30:48.769" v="9791" actId="1036"/>
          <ac:cxnSpMkLst>
            <pc:docMk/>
            <pc:sldMk cId="1590778498" sldId="276"/>
            <ac:cxnSpMk id="11" creationId="{E3840246-DE45-4D19-A3ED-2A154F2E664D}"/>
          </ac:cxnSpMkLst>
        </pc:cxnChg>
      </pc:sldChg>
      <pc:sldChg chg="delSp modSp mod">
        <pc:chgData name="清家 涼央" userId="7b67b152-5bbf-460c-8480-ff04ca6a0f35" providerId="ADAL" clId="{8FCC8001-233C-45CC-9443-F375E285B522}" dt="2023-02-06T01:24:34.370" v="8361" actId="408"/>
        <pc:sldMkLst>
          <pc:docMk/>
          <pc:sldMk cId="3871705960" sldId="278"/>
        </pc:sldMkLst>
        <pc:spChg chg="mod">
          <ac:chgData name="清家 涼央" userId="7b67b152-5bbf-460c-8480-ff04ca6a0f35" providerId="ADAL" clId="{8FCC8001-233C-45CC-9443-F375E285B522}" dt="2023-02-06T00:58:09.810" v="7564" actId="20577"/>
          <ac:spMkLst>
            <pc:docMk/>
            <pc:sldMk cId="3871705960" sldId="278"/>
            <ac:spMk id="8" creationId="{00000000-0000-0000-0000-000000000000}"/>
          </ac:spMkLst>
        </pc:spChg>
        <pc:picChg chg="del">
          <ac:chgData name="清家 涼央" userId="7b67b152-5bbf-460c-8480-ff04ca6a0f35" providerId="ADAL" clId="{8FCC8001-233C-45CC-9443-F375E285B522}" dt="2023-02-06T01:00:23.734" v="7565" actId="478"/>
          <ac:picMkLst>
            <pc:docMk/>
            <pc:sldMk cId="3871705960" sldId="278"/>
            <ac:picMk id="2" creationId="{313E6587-1968-497D-921E-29A3487E42C9}"/>
          </ac:picMkLst>
        </pc:picChg>
        <pc:picChg chg="del mod">
          <ac:chgData name="清家 涼央" userId="7b67b152-5bbf-460c-8480-ff04ca6a0f35" providerId="ADAL" clId="{8FCC8001-233C-45CC-9443-F375E285B522}" dt="2023-02-06T01:24:15.296" v="8359" actId="478"/>
          <ac:picMkLst>
            <pc:docMk/>
            <pc:sldMk cId="3871705960" sldId="278"/>
            <ac:picMk id="4" creationId="{411B087F-21E2-D894-99F2-3DD1DDCB26E9}"/>
          </ac:picMkLst>
        </pc:picChg>
        <pc:picChg chg="mod">
          <ac:chgData name="清家 涼央" userId="7b67b152-5bbf-460c-8480-ff04ca6a0f35" providerId="ADAL" clId="{8FCC8001-233C-45CC-9443-F375E285B522}" dt="2023-02-06T01:24:34.370" v="8361" actId="408"/>
          <ac:picMkLst>
            <pc:docMk/>
            <pc:sldMk cId="3871705960" sldId="278"/>
            <ac:picMk id="5" creationId="{86E283AC-4AF4-1B1B-9599-4C732877FCA6}"/>
          </ac:picMkLst>
        </pc:picChg>
        <pc:cxnChg chg="mod">
          <ac:chgData name="清家 涼央" userId="7b67b152-5bbf-460c-8480-ff04ca6a0f35" providerId="ADAL" clId="{8FCC8001-233C-45CC-9443-F375E285B522}" dt="2023-02-02T07:02:56.152" v="48" actId="12788"/>
          <ac:cxnSpMkLst>
            <pc:docMk/>
            <pc:sldMk cId="3871705960" sldId="278"/>
            <ac:cxnSpMk id="6" creationId="{DF47EA3B-C90F-4FB3-B5C4-F543CB565E7D}"/>
          </ac:cxnSpMkLst>
        </pc:cxnChg>
      </pc:sldChg>
      <pc:sldChg chg="modSp mod">
        <pc:chgData name="清家 涼央" userId="7b67b152-5bbf-460c-8480-ff04ca6a0f35" providerId="ADAL" clId="{8FCC8001-233C-45CC-9443-F375E285B522}" dt="2023-02-06T00:57:18.555" v="7530" actId="20577"/>
        <pc:sldMkLst>
          <pc:docMk/>
          <pc:sldMk cId="1761097834" sldId="281"/>
        </pc:sldMkLst>
        <pc:spChg chg="mod">
          <ac:chgData name="清家 涼央" userId="7b67b152-5bbf-460c-8480-ff04ca6a0f35" providerId="ADAL" clId="{8FCC8001-233C-45CC-9443-F375E285B522}" dt="2023-02-06T00:57:18.555" v="7530" actId="20577"/>
          <ac:spMkLst>
            <pc:docMk/>
            <pc:sldMk cId="1761097834" sldId="281"/>
            <ac:spMk id="8" creationId="{00000000-0000-0000-0000-000000000000}"/>
          </ac:spMkLst>
        </pc:spChg>
        <pc:cxnChg chg="mod">
          <ac:chgData name="清家 涼央" userId="7b67b152-5bbf-460c-8480-ff04ca6a0f35" providerId="ADAL" clId="{8FCC8001-233C-45CC-9443-F375E285B522}" dt="2023-02-02T07:02:31.677" v="46" actId="12788"/>
          <ac:cxnSpMkLst>
            <pc:docMk/>
            <pc:sldMk cId="1761097834" sldId="281"/>
            <ac:cxnSpMk id="6" creationId="{159BC8B4-DFE0-48F2-AF19-A637D50C1DEC}"/>
          </ac:cxnSpMkLst>
        </pc:cxnChg>
      </pc:sldChg>
      <pc:sldChg chg="delSp modSp mod">
        <pc:chgData name="清家 涼央" userId="7b67b152-5bbf-460c-8480-ff04ca6a0f35" providerId="ADAL" clId="{8FCC8001-233C-45CC-9443-F375E285B522}" dt="2023-02-06T01:08:15.354" v="8045" actId="20577"/>
        <pc:sldMkLst>
          <pc:docMk/>
          <pc:sldMk cId="2352382216" sldId="282"/>
        </pc:sldMkLst>
        <pc:spChg chg="mod">
          <ac:chgData name="清家 涼央" userId="7b67b152-5bbf-460c-8480-ff04ca6a0f35" providerId="ADAL" clId="{8FCC8001-233C-45CC-9443-F375E285B522}" dt="2023-02-03T01:52:59.552" v="3438" actId="1035"/>
          <ac:spMkLst>
            <pc:docMk/>
            <pc:sldMk cId="2352382216" sldId="282"/>
            <ac:spMk id="2" creationId="{EE0064DC-E826-4EFD-90AB-94A42E7D798C}"/>
          </ac:spMkLst>
        </pc:spChg>
        <pc:spChg chg="mod">
          <ac:chgData name="清家 涼央" userId="7b67b152-5bbf-460c-8480-ff04ca6a0f35" providerId="ADAL" clId="{8FCC8001-233C-45CC-9443-F375E285B522}" dt="2023-02-03T00:43:50.122" v="1560" actId="20577"/>
          <ac:spMkLst>
            <pc:docMk/>
            <pc:sldMk cId="2352382216" sldId="282"/>
            <ac:spMk id="8" creationId="{00000000-0000-0000-0000-000000000000}"/>
          </ac:spMkLst>
        </pc:spChg>
        <pc:spChg chg="mod">
          <ac:chgData name="清家 涼央" userId="7b67b152-5bbf-460c-8480-ff04ca6a0f35" providerId="ADAL" clId="{8FCC8001-233C-45CC-9443-F375E285B522}" dt="2023-02-03T01:52:40.742" v="3424" actId="20577"/>
          <ac:spMkLst>
            <pc:docMk/>
            <pc:sldMk cId="2352382216" sldId="282"/>
            <ac:spMk id="9" creationId="{00000000-0000-0000-0000-000000000000}"/>
          </ac:spMkLst>
        </pc:spChg>
        <pc:spChg chg="mod">
          <ac:chgData name="清家 涼央" userId="7b67b152-5bbf-460c-8480-ff04ca6a0f35" providerId="ADAL" clId="{8FCC8001-233C-45CC-9443-F375E285B522}" dt="2023-02-03T01:52:59.552" v="3438" actId="1035"/>
          <ac:spMkLst>
            <pc:docMk/>
            <pc:sldMk cId="2352382216" sldId="282"/>
            <ac:spMk id="16" creationId="{1C24A789-835E-4DC1-A163-2544AB4F7694}"/>
          </ac:spMkLst>
        </pc:spChg>
        <pc:spChg chg="mod">
          <ac:chgData name="清家 涼央" userId="7b67b152-5bbf-460c-8480-ff04ca6a0f35" providerId="ADAL" clId="{8FCC8001-233C-45CC-9443-F375E285B522}" dt="2023-02-03T01:52:59.552" v="3438" actId="1035"/>
          <ac:spMkLst>
            <pc:docMk/>
            <pc:sldMk cId="2352382216" sldId="282"/>
            <ac:spMk id="17" creationId="{43CBE5B2-DAAA-48A1-B5CB-3CED56C2A938}"/>
          </ac:spMkLst>
        </pc:spChg>
        <pc:spChg chg="del">
          <ac:chgData name="清家 涼央" userId="7b67b152-5bbf-460c-8480-ff04ca6a0f35" providerId="ADAL" clId="{8FCC8001-233C-45CC-9443-F375E285B522}" dt="2023-02-02T07:05:12.553" v="97" actId="478"/>
          <ac:spMkLst>
            <pc:docMk/>
            <pc:sldMk cId="2352382216" sldId="282"/>
            <ac:spMk id="38" creationId="{36268325-3B11-4EA3-A308-0235D3AF0E1D}"/>
          </ac:spMkLst>
        </pc:spChg>
        <pc:spChg chg="mod">
          <ac:chgData name="清家 涼央" userId="7b67b152-5bbf-460c-8480-ff04ca6a0f35" providerId="ADAL" clId="{8FCC8001-233C-45CC-9443-F375E285B522}" dt="2023-02-06T01:08:15.354" v="8045" actId="20577"/>
          <ac:spMkLst>
            <pc:docMk/>
            <pc:sldMk cId="2352382216" sldId="282"/>
            <ac:spMk id="39" creationId="{E71EB68B-0345-4C63-83CA-608131C39E17}"/>
          </ac:spMkLst>
        </pc:spChg>
        <pc:spChg chg="mod">
          <ac:chgData name="清家 涼央" userId="7b67b152-5bbf-460c-8480-ff04ca6a0f35" providerId="ADAL" clId="{8FCC8001-233C-45CC-9443-F375E285B522}" dt="2023-02-03T00:43:34.453" v="1557" actId="14100"/>
          <ac:spMkLst>
            <pc:docMk/>
            <pc:sldMk cId="2352382216" sldId="282"/>
            <ac:spMk id="42" creationId="{36A934D0-FCDD-465A-9490-B0B18DC19893}"/>
          </ac:spMkLst>
        </pc:spChg>
        <pc:spChg chg="mod">
          <ac:chgData name="清家 涼央" userId="7b67b152-5bbf-460c-8480-ff04ca6a0f35" providerId="ADAL" clId="{8FCC8001-233C-45CC-9443-F375E285B522}" dt="2023-02-03T01:52:59.552" v="3438" actId="1035"/>
          <ac:spMkLst>
            <pc:docMk/>
            <pc:sldMk cId="2352382216" sldId="282"/>
            <ac:spMk id="79" creationId="{4538FCF8-4042-4ECE-994E-0497E5847DC6}"/>
          </ac:spMkLst>
        </pc:spChg>
        <pc:spChg chg="mod">
          <ac:chgData name="清家 涼央" userId="7b67b152-5bbf-460c-8480-ff04ca6a0f35" providerId="ADAL" clId="{8FCC8001-233C-45CC-9443-F375E285B522}" dt="2023-02-03T01:52:59.552" v="3438" actId="1035"/>
          <ac:spMkLst>
            <pc:docMk/>
            <pc:sldMk cId="2352382216" sldId="282"/>
            <ac:spMk id="80" creationId="{2043754F-2057-4809-828A-4A7ACA70BE2F}"/>
          </ac:spMkLst>
        </pc:spChg>
        <pc:picChg chg="mod">
          <ac:chgData name="清家 涼央" userId="7b67b152-5bbf-460c-8480-ff04ca6a0f35" providerId="ADAL" clId="{8FCC8001-233C-45CC-9443-F375E285B522}" dt="2023-02-03T01:52:59.552" v="3438" actId="1035"/>
          <ac:picMkLst>
            <pc:docMk/>
            <pc:sldMk cId="2352382216" sldId="282"/>
            <ac:picMk id="77" creationId="{CC2115CB-4470-465A-A08B-D680165983D5}"/>
          </ac:picMkLst>
        </pc:picChg>
        <pc:picChg chg="mod">
          <ac:chgData name="清家 涼央" userId="7b67b152-5bbf-460c-8480-ff04ca6a0f35" providerId="ADAL" clId="{8FCC8001-233C-45CC-9443-F375E285B522}" dt="2023-02-03T01:52:59.552" v="3438" actId="1035"/>
          <ac:picMkLst>
            <pc:docMk/>
            <pc:sldMk cId="2352382216" sldId="282"/>
            <ac:picMk id="2050" creationId="{91CEFD07-9D86-493D-8765-4CB23FBBE077}"/>
          </ac:picMkLst>
        </pc:picChg>
        <pc:cxnChg chg="mod">
          <ac:chgData name="清家 涼央" userId="7b67b152-5bbf-460c-8480-ff04ca6a0f35" providerId="ADAL" clId="{8FCC8001-233C-45CC-9443-F375E285B522}" dt="2023-02-02T07:01:20.314" v="35" actId="1038"/>
          <ac:cxnSpMkLst>
            <pc:docMk/>
            <pc:sldMk cId="2352382216" sldId="282"/>
            <ac:cxnSpMk id="37" creationId="{E827F2FA-EB16-4D6F-9561-BC7CD991D985}"/>
          </ac:cxnSpMkLst>
        </pc:cxnChg>
        <pc:cxnChg chg="del">
          <ac:chgData name="清家 涼央" userId="7b67b152-5bbf-460c-8480-ff04ca6a0f35" providerId="ADAL" clId="{8FCC8001-233C-45CC-9443-F375E285B522}" dt="2023-02-02T07:05:12.553" v="97" actId="478"/>
          <ac:cxnSpMkLst>
            <pc:docMk/>
            <pc:sldMk cId="2352382216" sldId="282"/>
            <ac:cxnSpMk id="78" creationId="{5B951B03-CA69-4D8A-986E-7DABF898AE60}"/>
          </ac:cxnSpMkLst>
        </pc:cxnChg>
      </pc:sldChg>
      <pc:sldChg chg="addSp delSp modSp mod">
        <pc:chgData name="清家 涼央" userId="7b67b152-5bbf-460c-8480-ff04ca6a0f35" providerId="ADAL" clId="{8FCC8001-233C-45CC-9443-F375E285B522}" dt="2023-02-08T07:08:22.408" v="10633" actId="108"/>
        <pc:sldMkLst>
          <pc:docMk/>
          <pc:sldMk cId="3315234175" sldId="283"/>
        </pc:sldMkLst>
        <pc:spChg chg="mod">
          <ac:chgData name="清家 涼央" userId="7b67b152-5bbf-460c-8480-ff04ca6a0f35" providerId="ADAL" clId="{8FCC8001-233C-45CC-9443-F375E285B522}" dt="2023-02-08T07:08:22.408" v="10633" actId="108"/>
          <ac:spMkLst>
            <pc:docMk/>
            <pc:sldMk cId="3315234175" sldId="283"/>
            <ac:spMk id="3" creationId="{AF944CF7-CE61-4823-91AB-DCA513C012CE}"/>
          </ac:spMkLst>
        </pc:spChg>
        <pc:spChg chg="mod">
          <ac:chgData name="清家 涼央" userId="7b67b152-5bbf-460c-8480-ff04ca6a0f35" providerId="ADAL" clId="{8FCC8001-233C-45CC-9443-F375E285B522}" dt="2023-02-08T01:47:03.912" v="10511" actId="20577"/>
          <ac:spMkLst>
            <pc:docMk/>
            <pc:sldMk cId="3315234175" sldId="283"/>
            <ac:spMk id="4" creationId="{17278DC4-7646-4DBA-90A3-6C07619774AF}"/>
          </ac:spMkLst>
        </pc:spChg>
        <pc:spChg chg="del mod">
          <ac:chgData name="清家 涼央" userId="7b67b152-5bbf-460c-8480-ff04ca6a0f35" providerId="ADAL" clId="{8FCC8001-233C-45CC-9443-F375E285B522}" dt="2023-02-07T00:31:53.891" v="9827" actId="478"/>
          <ac:spMkLst>
            <pc:docMk/>
            <pc:sldMk cId="3315234175" sldId="283"/>
            <ac:spMk id="6" creationId="{A7B0AE1C-4C23-4856-8F82-55A253D31F0B}"/>
          </ac:spMkLst>
        </pc:spChg>
        <pc:spChg chg="mod">
          <ac:chgData name="清家 涼央" userId="7b67b152-5bbf-460c-8480-ff04ca6a0f35" providerId="ADAL" clId="{8FCC8001-233C-45CC-9443-F375E285B522}" dt="2023-02-07T00:40:48.368" v="10195" actId="20577"/>
          <ac:spMkLst>
            <pc:docMk/>
            <pc:sldMk cId="3315234175" sldId="283"/>
            <ac:spMk id="7" creationId="{B2AD11D4-910F-48AC-9F39-D607E0979EEA}"/>
          </ac:spMkLst>
        </pc:spChg>
        <pc:spChg chg="del mod">
          <ac:chgData name="清家 涼央" userId="7b67b152-5bbf-460c-8480-ff04ca6a0f35" providerId="ADAL" clId="{8FCC8001-233C-45CC-9443-F375E285B522}" dt="2023-02-06T01:27:15.021" v="8368" actId="478"/>
          <ac:spMkLst>
            <pc:docMk/>
            <pc:sldMk cId="3315234175" sldId="283"/>
            <ac:spMk id="8" creationId="{2C92CA2D-CEDE-4723-8C94-12ED6AC050A6}"/>
          </ac:spMkLst>
        </pc:spChg>
        <pc:spChg chg="del">
          <ac:chgData name="清家 涼央" userId="7b67b152-5bbf-460c-8480-ff04ca6a0f35" providerId="ADAL" clId="{8FCC8001-233C-45CC-9443-F375E285B522}" dt="2023-02-06T01:27:15.021" v="8368" actId="478"/>
          <ac:spMkLst>
            <pc:docMk/>
            <pc:sldMk cId="3315234175" sldId="283"/>
            <ac:spMk id="9" creationId="{F6045AFC-DF94-451B-B4B7-D46EE875677E}"/>
          </ac:spMkLst>
        </pc:spChg>
        <pc:spChg chg="add del mod">
          <ac:chgData name="清家 涼央" userId="7b67b152-5bbf-460c-8480-ff04ca6a0f35" providerId="ADAL" clId="{8FCC8001-233C-45CC-9443-F375E285B522}" dt="2023-02-07T00:37:21.039" v="10051"/>
          <ac:spMkLst>
            <pc:docMk/>
            <pc:sldMk cId="3315234175" sldId="283"/>
            <ac:spMk id="11" creationId="{BDF54B25-0C10-96CA-37CA-E594B6128EA0}"/>
          </ac:spMkLst>
        </pc:spChg>
        <pc:spChg chg="add del mod">
          <ac:chgData name="清家 涼央" userId="7b67b152-5bbf-460c-8480-ff04ca6a0f35" providerId="ADAL" clId="{8FCC8001-233C-45CC-9443-F375E285B522}" dt="2023-02-07T00:37:21.039" v="10051"/>
          <ac:spMkLst>
            <pc:docMk/>
            <pc:sldMk cId="3315234175" sldId="283"/>
            <ac:spMk id="21" creationId="{16C7E585-0F28-1C86-61D2-9570B98EFF35}"/>
          </ac:spMkLst>
        </pc:spChg>
        <pc:spChg chg="add mod">
          <ac:chgData name="清家 涼央" userId="7b67b152-5bbf-460c-8480-ff04ca6a0f35" providerId="ADAL" clId="{8FCC8001-233C-45CC-9443-F375E285B522}" dt="2023-02-07T00:40:21.196" v="10165" actId="113"/>
          <ac:spMkLst>
            <pc:docMk/>
            <pc:sldMk cId="3315234175" sldId="283"/>
            <ac:spMk id="39" creationId="{3E5802BD-EDD6-5EC5-5D26-C9C4DF4D39DD}"/>
          </ac:spMkLst>
        </pc:spChg>
        <pc:grpChg chg="add mod">
          <ac:chgData name="清家 涼央" userId="7b67b152-5bbf-460c-8480-ff04ca6a0f35" providerId="ADAL" clId="{8FCC8001-233C-45CC-9443-F375E285B522}" dt="2023-02-07T00:40:15.927" v="10164" actId="1036"/>
          <ac:grpSpMkLst>
            <pc:docMk/>
            <pc:sldMk cId="3315234175" sldId="283"/>
            <ac:grpSpMk id="38" creationId="{4571999E-65BB-5F01-214E-02E89641B453}"/>
          </ac:grpSpMkLst>
        </pc:grpChg>
        <pc:graphicFrameChg chg="add del mod">
          <ac:chgData name="清家 涼央" userId="7b67b152-5bbf-460c-8480-ff04ca6a0f35" providerId="ADAL" clId="{8FCC8001-233C-45CC-9443-F375E285B522}" dt="2023-02-07T00:36:59.260" v="10043"/>
          <ac:graphicFrameMkLst>
            <pc:docMk/>
            <pc:sldMk cId="3315234175" sldId="283"/>
            <ac:graphicFrameMk id="8" creationId="{E22693B2-888F-C602-8E54-586F0295963D}"/>
          </ac:graphicFrameMkLst>
        </pc:graphicFrameChg>
        <pc:graphicFrameChg chg="add del mod">
          <ac:chgData name="清家 涼央" userId="7b67b152-5bbf-460c-8480-ff04ca6a0f35" providerId="ADAL" clId="{8FCC8001-233C-45CC-9443-F375E285B522}" dt="2023-02-07T00:37:04.445" v="10045" actId="478"/>
          <ac:graphicFrameMkLst>
            <pc:docMk/>
            <pc:sldMk cId="3315234175" sldId="283"/>
            <ac:graphicFrameMk id="9" creationId="{0B3D99C2-7AAB-CF9B-6B03-AC8C54E789F5}"/>
          </ac:graphicFrameMkLst>
        </pc:graphicFrameChg>
        <pc:graphicFrameChg chg="add del mod">
          <ac:chgData name="清家 涼央" userId="7b67b152-5bbf-460c-8480-ff04ca6a0f35" providerId="ADAL" clId="{8FCC8001-233C-45CC-9443-F375E285B522}" dt="2023-02-07T00:37:21.039" v="10051"/>
          <ac:graphicFrameMkLst>
            <pc:docMk/>
            <pc:sldMk cId="3315234175" sldId="283"/>
            <ac:graphicFrameMk id="10" creationId="{A9869BD5-4FBE-C974-6C66-B54A633EF65E}"/>
          </ac:graphicFrameMkLst>
        </pc:graphicFrameChg>
        <pc:picChg chg="add mod">
          <ac:chgData name="清家 涼央" userId="7b67b152-5bbf-460c-8480-ff04ca6a0f35" providerId="ADAL" clId="{8FCC8001-233C-45CC-9443-F375E285B522}" dt="2023-02-07T00:39:25.302" v="10098" actId="164"/>
          <ac:picMkLst>
            <pc:docMk/>
            <pc:sldMk cId="3315234175" sldId="283"/>
            <ac:picMk id="34" creationId="{BFBE0B5E-7AD6-F04D-B5E0-86E5576E68E9}"/>
          </ac:picMkLst>
        </pc:picChg>
        <pc:picChg chg="add mod">
          <ac:chgData name="清家 涼央" userId="7b67b152-5bbf-460c-8480-ff04ca6a0f35" providerId="ADAL" clId="{8FCC8001-233C-45CC-9443-F375E285B522}" dt="2023-02-07T00:39:25.302" v="10098" actId="164"/>
          <ac:picMkLst>
            <pc:docMk/>
            <pc:sldMk cId="3315234175" sldId="283"/>
            <ac:picMk id="35" creationId="{5FF6C914-FD49-6B7C-63BC-F35AAA84CCF2}"/>
          </ac:picMkLst>
        </pc:picChg>
        <pc:picChg chg="add mod">
          <ac:chgData name="清家 涼央" userId="7b67b152-5bbf-460c-8480-ff04ca6a0f35" providerId="ADAL" clId="{8FCC8001-233C-45CC-9443-F375E285B522}" dt="2023-02-07T00:39:25.302" v="10098" actId="164"/>
          <ac:picMkLst>
            <pc:docMk/>
            <pc:sldMk cId="3315234175" sldId="283"/>
            <ac:picMk id="36" creationId="{66D1547C-0E26-CCEF-2515-29D6F5A47356}"/>
          </ac:picMkLst>
        </pc:picChg>
        <pc:picChg chg="add mod">
          <ac:chgData name="清家 涼央" userId="7b67b152-5bbf-460c-8480-ff04ca6a0f35" providerId="ADAL" clId="{8FCC8001-233C-45CC-9443-F375E285B522}" dt="2023-02-07T00:39:25.302" v="10098" actId="164"/>
          <ac:picMkLst>
            <pc:docMk/>
            <pc:sldMk cId="3315234175" sldId="283"/>
            <ac:picMk id="37" creationId="{AF62D4D8-7D62-2449-67B1-F7DAD9C056C7}"/>
          </ac:picMkLst>
        </pc:picChg>
        <pc:picChg chg="add del mod">
          <ac:chgData name="清家 涼央" userId="7b67b152-5bbf-460c-8480-ff04ca6a0f35" providerId="ADAL" clId="{8FCC8001-233C-45CC-9443-F375E285B522}" dt="2023-02-07T00:36:59.260" v="10043"/>
          <ac:picMkLst>
            <pc:docMk/>
            <pc:sldMk cId="3315234175" sldId="283"/>
            <ac:picMk id="1025" creationId="{C9AC1CFD-C828-1A96-1A6D-4A5E423D0C44}"/>
          </ac:picMkLst>
        </pc:picChg>
        <pc:picChg chg="add del mod">
          <ac:chgData name="清家 涼央" userId="7b67b152-5bbf-460c-8480-ff04ca6a0f35" providerId="ADAL" clId="{8FCC8001-233C-45CC-9443-F375E285B522}" dt="2023-02-07T00:36:59.260" v="10043"/>
          <ac:picMkLst>
            <pc:docMk/>
            <pc:sldMk cId="3315234175" sldId="283"/>
            <ac:picMk id="1026" creationId="{A94ED11A-6FB5-FBBD-41AA-488D96877860}"/>
          </ac:picMkLst>
        </pc:picChg>
        <pc:picChg chg="add del mod">
          <ac:chgData name="清家 涼央" userId="7b67b152-5bbf-460c-8480-ff04ca6a0f35" providerId="ADAL" clId="{8FCC8001-233C-45CC-9443-F375E285B522}" dt="2023-02-07T00:36:59.260" v="10043"/>
          <ac:picMkLst>
            <pc:docMk/>
            <pc:sldMk cId="3315234175" sldId="283"/>
            <ac:picMk id="1027" creationId="{FE21BB6C-7786-A915-5C85-791827746D2B}"/>
          </ac:picMkLst>
        </pc:picChg>
        <pc:picChg chg="add del mod">
          <ac:chgData name="清家 涼央" userId="7b67b152-5bbf-460c-8480-ff04ca6a0f35" providerId="ADAL" clId="{8FCC8001-233C-45CC-9443-F375E285B522}" dt="2023-02-07T00:36:59.260" v="10043"/>
          <ac:picMkLst>
            <pc:docMk/>
            <pc:sldMk cId="3315234175" sldId="283"/>
            <ac:picMk id="1028" creationId="{04832AF9-FD36-1EC9-225F-A01D2B84B1A2}"/>
          </ac:picMkLst>
        </pc:picChg>
        <pc:picChg chg="add del mod">
          <ac:chgData name="清家 涼央" userId="7b67b152-5bbf-460c-8480-ff04ca6a0f35" providerId="ADAL" clId="{8FCC8001-233C-45CC-9443-F375E285B522}" dt="2023-02-07T00:37:14.160" v="10046" actId="478"/>
          <ac:picMkLst>
            <pc:docMk/>
            <pc:sldMk cId="3315234175" sldId="283"/>
            <ac:picMk id="1029" creationId="{77FC113B-4A39-653D-B3BE-2FED386F3D3E}"/>
          </ac:picMkLst>
        </pc:picChg>
        <pc:picChg chg="add del mod">
          <ac:chgData name="清家 涼央" userId="7b67b152-5bbf-460c-8480-ff04ca6a0f35" providerId="ADAL" clId="{8FCC8001-233C-45CC-9443-F375E285B522}" dt="2023-02-07T00:37:15.517" v="10047" actId="478"/>
          <ac:picMkLst>
            <pc:docMk/>
            <pc:sldMk cId="3315234175" sldId="283"/>
            <ac:picMk id="1030" creationId="{C49C2E7A-6753-481D-9287-4AB2969535EF}"/>
          </ac:picMkLst>
        </pc:picChg>
        <pc:picChg chg="add del mod">
          <ac:chgData name="清家 涼央" userId="7b67b152-5bbf-460c-8480-ff04ca6a0f35" providerId="ADAL" clId="{8FCC8001-233C-45CC-9443-F375E285B522}" dt="2023-02-07T00:37:19.131" v="10049" actId="478"/>
          <ac:picMkLst>
            <pc:docMk/>
            <pc:sldMk cId="3315234175" sldId="283"/>
            <ac:picMk id="1031" creationId="{32186D19-47D2-D921-7235-CA626D94140F}"/>
          </ac:picMkLst>
        </pc:picChg>
        <pc:picChg chg="add del mod">
          <ac:chgData name="清家 涼央" userId="7b67b152-5bbf-460c-8480-ff04ca6a0f35" providerId="ADAL" clId="{8FCC8001-233C-45CC-9443-F375E285B522}" dt="2023-02-07T00:37:17.357" v="10048" actId="478"/>
          <ac:picMkLst>
            <pc:docMk/>
            <pc:sldMk cId="3315234175" sldId="283"/>
            <ac:picMk id="1032" creationId="{55701417-BC50-F57B-C2FE-138AEC6C9A64}"/>
          </ac:picMkLst>
        </pc:picChg>
        <pc:picChg chg="add del mod">
          <ac:chgData name="清家 涼央" userId="7b67b152-5bbf-460c-8480-ff04ca6a0f35" providerId="ADAL" clId="{8FCC8001-233C-45CC-9443-F375E285B522}" dt="2023-02-07T00:37:21.039" v="10051"/>
          <ac:picMkLst>
            <pc:docMk/>
            <pc:sldMk cId="3315234175" sldId="283"/>
            <ac:picMk id="1033" creationId="{ABA8C916-2086-A2A1-CE0D-F54EB572B6D5}"/>
          </ac:picMkLst>
        </pc:picChg>
        <pc:picChg chg="add del mod">
          <ac:chgData name="清家 涼央" userId="7b67b152-5bbf-460c-8480-ff04ca6a0f35" providerId="ADAL" clId="{8FCC8001-233C-45CC-9443-F375E285B522}" dt="2023-02-07T00:37:21.039" v="10051"/>
          <ac:picMkLst>
            <pc:docMk/>
            <pc:sldMk cId="3315234175" sldId="283"/>
            <ac:picMk id="1034" creationId="{4A31AAF0-0D2A-5478-7852-1129D0B47D21}"/>
          </ac:picMkLst>
        </pc:picChg>
        <pc:picChg chg="add del mod">
          <ac:chgData name="清家 涼央" userId="7b67b152-5bbf-460c-8480-ff04ca6a0f35" providerId="ADAL" clId="{8FCC8001-233C-45CC-9443-F375E285B522}" dt="2023-02-07T00:37:21.039" v="10051"/>
          <ac:picMkLst>
            <pc:docMk/>
            <pc:sldMk cId="3315234175" sldId="283"/>
            <ac:picMk id="1035" creationId="{836F1873-ECD5-F790-AADF-6263DDB861B4}"/>
          </ac:picMkLst>
        </pc:picChg>
        <pc:picChg chg="add del mod">
          <ac:chgData name="清家 涼央" userId="7b67b152-5bbf-460c-8480-ff04ca6a0f35" providerId="ADAL" clId="{8FCC8001-233C-45CC-9443-F375E285B522}" dt="2023-02-07T00:37:21.039" v="10051"/>
          <ac:picMkLst>
            <pc:docMk/>
            <pc:sldMk cId="3315234175" sldId="283"/>
            <ac:picMk id="1036" creationId="{1B896FC4-093B-EDC7-00AF-83445CFDE163}"/>
          </ac:picMkLst>
        </pc:picChg>
        <pc:inkChg chg="del">
          <ac:chgData name="清家 涼央" userId="7b67b152-5bbf-460c-8480-ff04ca6a0f35" providerId="ADAL" clId="{8FCC8001-233C-45CC-9443-F375E285B522}" dt="2023-02-06T01:27:15.021" v="8368" actId="478"/>
          <ac:inkMkLst>
            <pc:docMk/>
            <pc:sldMk cId="3315234175" sldId="283"/>
            <ac:inkMk id="11" creationId="{7307A3AB-8E08-45A2-A51D-12A6D100A836}"/>
          </ac:inkMkLst>
        </pc:inkChg>
        <pc:cxnChg chg="mod">
          <ac:chgData name="清家 涼央" userId="7b67b152-5bbf-460c-8480-ff04ca6a0f35" providerId="ADAL" clId="{8FCC8001-233C-45CC-9443-F375E285B522}" dt="2023-02-02T07:02:45.182" v="47" actId="12788"/>
          <ac:cxnSpMkLst>
            <pc:docMk/>
            <pc:sldMk cId="3315234175" sldId="283"/>
            <ac:cxnSpMk id="5" creationId="{2B9FADC4-98E5-4275-9799-2F3847739E25}"/>
          </ac:cxnSpMkLst>
        </pc:cxnChg>
        <pc:cxnChg chg="del">
          <ac:chgData name="清家 涼央" userId="7b67b152-5bbf-460c-8480-ff04ca6a0f35" providerId="ADAL" clId="{8FCC8001-233C-45CC-9443-F375E285B522}" dt="2023-02-06T01:27:15.021" v="8368" actId="478"/>
          <ac:cxnSpMkLst>
            <pc:docMk/>
            <pc:sldMk cId="3315234175" sldId="283"/>
            <ac:cxnSpMk id="10" creationId="{A3E0FC60-E3DE-4E95-AE7B-7510847F08A0}"/>
          </ac:cxnSpMkLst>
        </pc:cxnChg>
      </pc:sldChg>
      <pc:sldChg chg="addSp delSp modSp add mod">
        <pc:chgData name="清家 涼央" userId="7b67b152-5bbf-460c-8480-ff04ca6a0f35" providerId="ADAL" clId="{8FCC8001-233C-45CC-9443-F375E285B522}" dt="2023-02-03T07:56:59.739" v="7342" actId="20577"/>
        <pc:sldMkLst>
          <pc:docMk/>
          <pc:sldMk cId="125448301" sldId="284"/>
        </pc:sldMkLst>
        <pc:spChg chg="mod">
          <ac:chgData name="清家 涼央" userId="7b67b152-5bbf-460c-8480-ff04ca6a0f35" providerId="ADAL" clId="{8FCC8001-233C-45CC-9443-F375E285B522}" dt="2023-02-03T01:51:07.987" v="3257" actId="20577"/>
          <ac:spMkLst>
            <pc:docMk/>
            <pc:sldMk cId="125448301" sldId="284"/>
            <ac:spMk id="9" creationId="{00000000-0000-0000-0000-000000000000}"/>
          </ac:spMkLst>
        </pc:spChg>
        <pc:spChg chg="mod">
          <ac:chgData name="清家 涼央" userId="7b67b152-5bbf-460c-8480-ff04ca6a0f35" providerId="ADAL" clId="{8FCC8001-233C-45CC-9443-F375E285B522}" dt="2023-02-03T00:39:02.496" v="1517" actId="20577"/>
          <ac:spMkLst>
            <pc:docMk/>
            <pc:sldMk cId="125448301" sldId="284"/>
            <ac:spMk id="11" creationId="{6A2C6869-73FB-40E3-8BE6-56C5A25CF090}"/>
          </ac:spMkLst>
        </pc:spChg>
        <pc:graphicFrameChg chg="add mod modGraphic">
          <ac:chgData name="清家 涼央" userId="7b67b152-5bbf-460c-8480-ff04ca6a0f35" providerId="ADAL" clId="{8FCC8001-233C-45CC-9443-F375E285B522}" dt="2023-02-03T07:56:59.739" v="7342" actId="20577"/>
          <ac:graphicFrameMkLst>
            <pc:docMk/>
            <pc:sldMk cId="125448301" sldId="284"/>
            <ac:graphicFrameMk id="2" creationId="{F32EB31E-6964-4AF5-7F99-DBC2E0A89F7A}"/>
          </ac:graphicFrameMkLst>
        </pc:graphicFrameChg>
        <pc:graphicFrameChg chg="del">
          <ac:chgData name="清家 涼央" userId="7b67b152-5bbf-460c-8480-ff04ca6a0f35" providerId="ADAL" clId="{8FCC8001-233C-45CC-9443-F375E285B522}" dt="2023-02-02T07:00:45.496" v="31" actId="478"/>
          <ac:graphicFrameMkLst>
            <pc:docMk/>
            <pc:sldMk cId="125448301" sldId="284"/>
            <ac:graphicFrameMk id="6" creationId="{A327F207-94C3-44CB-81F2-9DCEF75328A0}"/>
          </ac:graphicFrameMkLst>
        </pc:graphicFrameChg>
        <pc:graphicFrameChg chg="del">
          <ac:chgData name="清家 涼央" userId="7b67b152-5bbf-460c-8480-ff04ca6a0f35" providerId="ADAL" clId="{8FCC8001-233C-45CC-9443-F375E285B522}" dt="2023-02-02T07:00:45.496" v="31" actId="478"/>
          <ac:graphicFrameMkLst>
            <pc:docMk/>
            <pc:sldMk cId="125448301" sldId="284"/>
            <ac:graphicFrameMk id="7" creationId="{7879F4C9-4709-4477-8CAC-D7AA1039493A}"/>
          </ac:graphicFrameMkLst>
        </pc:graphicFrameChg>
        <pc:graphicFrameChg chg="del">
          <ac:chgData name="清家 涼央" userId="7b67b152-5bbf-460c-8480-ff04ca6a0f35" providerId="ADAL" clId="{8FCC8001-233C-45CC-9443-F375E285B522}" dt="2023-02-02T07:00:45.496" v="31" actId="478"/>
          <ac:graphicFrameMkLst>
            <pc:docMk/>
            <pc:sldMk cId="125448301" sldId="284"/>
            <ac:graphicFrameMk id="13" creationId="{D0F624A1-A8F3-48D1-A4DD-DA49FC50F215}"/>
          </ac:graphicFrameMkLst>
        </pc:graphicFrameChg>
        <pc:cxnChg chg="mod">
          <ac:chgData name="清家 涼央" userId="7b67b152-5bbf-460c-8480-ff04ca6a0f35" providerId="ADAL" clId="{8FCC8001-233C-45CC-9443-F375E285B522}" dt="2023-02-02T07:00:53.871" v="32" actId="12788"/>
          <ac:cxnSpMkLst>
            <pc:docMk/>
            <pc:sldMk cId="125448301" sldId="284"/>
            <ac:cxnSpMk id="8" creationId="{8AD12E5A-E4E3-4ED9-BE44-846E603459C3}"/>
          </ac:cxnSpMkLst>
        </pc:cxnChg>
      </pc:sldChg>
      <pc:sldChg chg="addSp delSp modSp add mod">
        <pc:chgData name="清家 涼央" userId="7b67b152-5bbf-460c-8480-ff04ca6a0f35" providerId="ADAL" clId="{8FCC8001-233C-45CC-9443-F375E285B522}" dt="2023-02-08T07:07:31.109" v="10630" actId="20577"/>
        <pc:sldMkLst>
          <pc:docMk/>
          <pc:sldMk cId="2710484938" sldId="285"/>
        </pc:sldMkLst>
        <pc:spChg chg="add mod">
          <ac:chgData name="清家 涼央" userId="7b67b152-5bbf-460c-8480-ff04ca6a0f35" providerId="ADAL" clId="{8FCC8001-233C-45CC-9443-F375E285B522}" dt="2023-02-06T01:08:40.602" v="8107" actId="20577"/>
          <ac:spMkLst>
            <pc:docMk/>
            <pc:sldMk cId="2710484938" sldId="285"/>
            <ac:spMk id="2" creationId="{AD6828B1-9C74-69D0-68F7-FF58593930F6}"/>
          </ac:spMkLst>
        </pc:spChg>
        <pc:spChg chg="mod">
          <ac:chgData name="清家 涼央" userId="7b67b152-5bbf-460c-8480-ff04ca6a0f35" providerId="ADAL" clId="{8FCC8001-233C-45CC-9443-F375E285B522}" dt="2023-02-03T04:53:52.308" v="7309"/>
          <ac:spMkLst>
            <pc:docMk/>
            <pc:sldMk cId="2710484938" sldId="285"/>
            <ac:spMk id="6" creationId="{8ADCF0B8-6CA0-5149-B4EE-378C217045B5}"/>
          </ac:spMkLst>
        </pc:spChg>
        <pc:spChg chg="mod">
          <ac:chgData name="清家 涼央" userId="7b67b152-5bbf-460c-8480-ff04ca6a0f35" providerId="ADAL" clId="{8FCC8001-233C-45CC-9443-F375E285B522}" dt="2023-02-03T04:53:52.308" v="7309"/>
          <ac:spMkLst>
            <pc:docMk/>
            <pc:sldMk cId="2710484938" sldId="285"/>
            <ac:spMk id="7" creationId="{6F7D00A4-4D33-EF29-34DC-39ACE62D586B}"/>
          </ac:spMkLst>
        </pc:spChg>
        <pc:spChg chg="mod">
          <ac:chgData name="清家 涼央" userId="7b67b152-5bbf-460c-8480-ff04ca6a0f35" providerId="ADAL" clId="{8FCC8001-233C-45CC-9443-F375E285B522}" dt="2023-02-06T00:56:58.732" v="7499" actId="6549"/>
          <ac:spMkLst>
            <pc:docMk/>
            <pc:sldMk cId="2710484938" sldId="285"/>
            <ac:spMk id="8" creationId="{00000000-0000-0000-0000-000000000000}"/>
          </ac:spMkLst>
        </pc:spChg>
        <pc:spChg chg="mod">
          <ac:chgData name="清家 涼央" userId="7b67b152-5bbf-460c-8480-ff04ca6a0f35" providerId="ADAL" clId="{8FCC8001-233C-45CC-9443-F375E285B522}" dt="2023-02-08T07:07:31.109" v="10630" actId="20577"/>
          <ac:spMkLst>
            <pc:docMk/>
            <pc:sldMk cId="2710484938" sldId="285"/>
            <ac:spMk id="9" creationId="{00000000-0000-0000-0000-000000000000}"/>
          </ac:spMkLst>
        </pc:spChg>
        <pc:spChg chg="mod">
          <ac:chgData name="清家 涼央" userId="7b67b152-5bbf-460c-8480-ff04ca6a0f35" providerId="ADAL" clId="{8FCC8001-233C-45CC-9443-F375E285B522}" dt="2023-02-03T04:53:52.308" v="7309"/>
          <ac:spMkLst>
            <pc:docMk/>
            <pc:sldMk cId="2710484938" sldId="285"/>
            <ac:spMk id="10" creationId="{BD27CD24-5EFB-CA35-9B13-A17DD9EBCC88}"/>
          </ac:spMkLst>
        </pc:spChg>
        <pc:spChg chg="mod">
          <ac:chgData name="清家 涼央" userId="7b67b152-5bbf-460c-8480-ff04ca6a0f35" providerId="ADAL" clId="{8FCC8001-233C-45CC-9443-F375E285B522}" dt="2023-02-03T04:53:52.308" v="7309"/>
          <ac:spMkLst>
            <pc:docMk/>
            <pc:sldMk cId="2710484938" sldId="285"/>
            <ac:spMk id="11" creationId="{B7DA241A-7D96-9D7E-4FEA-2AA56F0DA471}"/>
          </ac:spMkLst>
        </pc:spChg>
        <pc:spChg chg="mod">
          <ac:chgData name="清家 涼央" userId="7b67b152-5bbf-460c-8480-ff04ca6a0f35" providerId="ADAL" clId="{8FCC8001-233C-45CC-9443-F375E285B522}" dt="2023-02-03T04:53:52.308" v="7309"/>
          <ac:spMkLst>
            <pc:docMk/>
            <pc:sldMk cId="2710484938" sldId="285"/>
            <ac:spMk id="13" creationId="{CA19613E-5397-045E-B3BF-7921CC836CC0}"/>
          </ac:spMkLst>
        </pc:spChg>
        <pc:spChg chg="mod">
          <ac:chgData name="清家 涼央" userId="7b67b152-5bbf-460c-8480-ff04ca6a0f35" providerId="ADAL" clId="{8FCC8001-233C-45CC-9443-F375E285B522}" dt="2023-02-03T04:53:52.308" v="7309"/>
          <ac:spMkLst>
            <pc:docMk/>
            <pc:sldMk cId="2710484938" sldId="285"/>
            <ac:spMk id="14" creationId="{AEE3D6F8-059E-246C-4FFD-4550A5A11458}"/>
          </ac:spMkLst>
        </pc:spChg>
        <pc:spChg chg="mod">
          <ac:chgData name="清家 涼央" userId="7b67b152-5bbf-460c-8480-ff04ca6a0f35" providerId="ADAL" clId="{8FCC8001-233C-45CC-9443-F375E285B522}" dt="2023-02-03T04:53:52.308" v="7309"/>
          <ac:spMkLst>
            <pc:docMk/>
            <pc:sldMk cId="2710484938" sldId="285"/>
            <ac:spMk id="15" creationId="{1FBD6089-AE2A-027E-765C-F82ED03E1D78}"/>
          </ac:spMkLst>
        </pc:spChg>
        <pc:spChg chg="mod">
          <ac:chgData name="清家 涼央" userId="7b67b152-5bbf-460c-8480-ff04ca6a0f35" providerId="ADAL" clId="{8FCC8001-233C-45CC-9443-F375E285B522}" dt="2023-02-03T04:53:52.308" v="7309"/>
          <ac:spMkLst>
            <pc:docMk/>
            <pc:sldMk cId="2710484938" sldId="285"/>
            <ac:spMk id="16" creationId="{5FDA72BA-933C-C79E-4D4B-B0233FB9AB49}"/>
          </ac:spMkLst>
        </pc:spChg>
        <pc:spChg chg="mod">
          <ac:chgData name="清家 涼央" userId="7b67b152-5bbf-460c-8480-ff04ca6a0f35" providerId="ADAL" clId="{8FCC8001-233C-45CC-9443-F375E285B522}" dt="2023-02-03T04:53:52.308" v="7309"/>
          <ac:spMkLst>
            <pc:docMk/>
            <pc:sldMk cId="2710484938" sldId="285"/>
            <ac:spMk id="17" creationId="{84079E20-59A0-E599-8E91-877D8B128027}"/>
          </ac:spMkLst>
        </pc:spChg>
        <pc:spChg chg="mod">
          <ac:chgData name="清家 涼央" userId="7b67b152-5bbf-460c-8480-ff04ca6a0f35" providerId="ADAL" clId="{8FCC8001-233C-45CC-9443-F375E285B522}" dt="2023-02-03T04:53:52.308" v="7309"/>
          <ac:spMkLst>
            <pc:docMk/>
            <pc:sldMk cId="2710484938" sldId="285"/>
            <ac:spMk id="18" creationId="{BDA8DED0-5C46-839B-3CF8-A7094A81A95F}"/>
          </ac:spMkLst>
        </pc:spChg>
        <pc:spChg chg="del">
          <ac:chgData name="清家 涼央" userId="7b67b152-5bbf-460c-8480-ff04ca6a0f35" providerId="ADAL" clId="{8FCC8001-233C-45CC-9443-F375E285B522}" dt="2023-02-03T04:52:48.346" v="7261" actId="478"/>
          <ac:spMkLst>
            <pc:docMk/>
            <pc:sldMk cId="2710484938" sldId="285"/>
            <ac:spMk id="19" creationId="{B2540097-BA1C-4F9E-8582-1DAFF866A7ED}"/>
          </ac:spMkLst>
        </pc:spChg>
        <pc:spChg chg="mod">
          <ac:chgData name="清家 涼央" userId="7b67b152-5bbf-460c-8480-ff04ca6a0f35" providerId="ADAL" clId="{8FCC8001-233C-45CC-9443-F375E285B522}" dt="2023-02-03T04:53:52.308" v="7309"/>
          <ac:spMkLst>
            <pc:docMk/>
            <pc:sldMk cId="2710484938" sldId="285"/>
            <ac:spMk id="20" creationId="{7414321E-C1ED-E3A4-64D2-885951143B6C}"/>
          </ac:spMkLst>
        </pc:spChg>
        <pc:spChg chg="mod">
          <ac:chgData name="清家 涼央" userId="7b67b152-5bbf-460c-8480-ff04ca6a0f35" providerId="ADAL" clId="{8FCC8001-233C-45CC-9443-F375E285B522}" dt="2023-02-03T04:53:52.308" v="7309"/>
          <ac:spMkLst>
            <pc:docMk/>
            <pc:sldMk cId="2710484938" sldId="285"/>
            <ac:spMk id="21" creationId="{D7BF9782-0643-1EE5-22D6-D1840FF773F2}"/>
          </ac:spMkLst>
        </pc:spChg>
        <pc:spChg chg="mod">
          <ac:chgData name="清家 涼央" userId="7b67b152-5bbf-460c-8480-ff04ca6a0f35" providerId="ADAL" clId="{8FCC8001-233C-45CC-9443-F375E285B522}" dt="2023-02-03T04:53:52.308" v="7309"/>
          <ac:spMkLst>
            <pc:docMk/>
            <pc:sldMk cId="2710484938" sldId="285"/>
            <ac:spMk id="23" creationId="{2FAA4928-4037-3EAC-8171-6567763F681B}"/>
          </ac:spMkLst>
        </pc:spChg>
        <pc:spChg chg="mod">
          <ac:chgData name="清家 涼央" userId="7b67b152-5bbf-460c-8480-ff04ca6a0f35" providerId="ADAL" clId="{8FCC8001-233C-45CC-9443-F375E285B522}" dt="2023-02-03T04:53:52.308" v="7309"/>
          <ac:spMkLst>
            <pc:docMk/>
            <pc:sldMk cId="2710484938" sldId="285"/>
            <ac:spMk id="24" creationId="{E00D931B-7F19-7178-44BB-8221F4994453}"/>
          </ac:spMkLst>
        </pc:spChg>
        <pc:spChg chg="add mod">
          <ac:chgData name="清家 涼央" userId="7b67b152-5bbf-460c-8480-ff04ca6a0f35" providerId="ADAL" clId="{8FCC8001-233C-45CC-9443-F375E285B522}" dt="2023-02-03T04:53:52.308" v="7309"/>
          <ac:spMkLst>
            <pc:docMk/>
            <pc:sldMk cId="2710484938" sldId="285"/>
            <ac:spMk id="41" creationId="{BCFBC354-8AFD-8D45-FE57-E480427AF139}"/>
          </ac:spMkLst>
        </pc:spChg>
        <pc:grpChg chg="add mod">
          <ac:chgData name="清家 涼央" userId="7b67b152-5bbf-460c-8480-ff04ca6a0f35" providerId="ADAL" clId="{8FCC8001-233C-45CC-9443-F375E285B522}" dt="2023-02-03T04:53:52.308" v="7309"/>
          <ac:grpSpMkLst>
            <pc:docMk/>
            <pc:sldMk cId="2710484938" sldId="285"/>
            <ac:grpSpMk id="4" creationId="{C917D925-3518-5E97-3E95-83FB138BD6FB}"/>
          </ac:grpSpMkLst>
        </pc:grpChg>
        <pc:grpChg chg="mod">
          <ac:chgData name="清家 涼央" userId="7b67b152-5bbf-460c-8480-ff04ca6a0f35" providerId="ADAL" clId="{8FCC8001-233C-45CC-9443-F375E285B522}" dt="2023-02-03T04:53:52.308" v="7309"/>
          <ac:grpSpMkLst>
            <pc:docMk/>
            <pc:sldMk cId="2710484938" sldId="285"/>
            <ac:grpSpMk id="5" creationId="{8C195B87-B74E-B55B-A281-3026722157C8}"/>
          </ac:grpSpMkLst>
        </pc:grpChg>
        <pc:cxnChg chg="mod">
          <ac:chgData name="清家 涼央" userId="7b67b152-5bbf-460c-8480-ff04ca6a0f35" providerId="ADAL" clId="{8FCC8001-233C-45CC-9443-F375E285B522}" dt="2023-02-03T04:53:37.115" v="7308" actId="1035"/>
          <ac:cxnSpMkLst>
            <pc:docMk/>
            <pc:sldMk cId="2710484938" sldId="285"/>
            <ac:cxnSpMk id="12" creationId="{A2A21C28-A97B-44EB-A9D0-E3433ECD3779}"/>
          </ac:cxnSpMkLst>
        </pc:cxnChg>
        <pc:cxnChg chg="mod">
          <ac:chgData name="清家 涼央" userId="7b67b152-5bbf-460c-8480-ff04ca6a0f35" providerId="ADAL" clId="{8FCC8001-233C-45CC-9443-F375E285B522}" dt="2023-02-03T04:53:52.308" v="7309"/>
          <ac:cxnSpMkLst>
            <pc:docMk/>
            <pc:sldMk cId="2710484938" sldId="285"/>
            <ac:cxnSpMk id="22" creationId="{D3AA8A3C-540F-7099-4459-FF67326DC723}"/>
          </ac:cxnSpMkLst>
        </pc:cxnChg>
        <pc:cxnChg chg="mod">
          <ac:chgData name="清家 涼央" userId="7b67b152-5bbf-460c-8480-ff04ca6a0f35" providerId="ADAL" clId="{8FCC8001-233C-45CC-9443-F375E285B522}" dt="2023-02-03T04:53:52.308" v="7309"/>
          <ac:cxnSpMkLst>
            <pc:docMk/>
            <pc:sldMk cId="2710484938" sldId="285"/>
            <ac:cxnSpMk id="25" creationId="{0ECEFC5A-6BFF-E6FD-B430-D6CB5C5F2AB1}"/>
          </ac:cxnSpMkLst>
        </pc:cxnChg>
        <pc:cxnChg chg="mod">
          <ac:chgData name="清家 涼央" userId="7b67b152-5bbf-460c-8480-ff04ca6a0f35" providerId="ADAL" clId="{8FCC8001-233C-45CC-9443-F375E285B522}" dt="2023-02-03T04:53:52.308" v="7309"/>
          <ac:cxnSpMkLst>
            <pc:docMk/>
            <pc:sldMk cId="2710484938" sldId="285"/>
            <ac:cxnSpMk id="26" creationId="{5F81D07C-01DB-585D-6A8E-CAAF695C19B0}"/>
          </ac:cxnSpMkLst>
        </pc:cxnChg>
        <pc:cxnChg chg="mod">
          <ac:chgData name="清家 涼央" userId="7b67b152-5bbf-460c-8480-ff04ca6a0f35" providerId="ADAL" clId="{8FCC8001-233C-45CC-9443-F375E285B522}" dt="2023-02-03T04:53:52.308" v="7309"/>
          <ac:cxnSpMkLst>
            <pc:docMk/>
            <pc:sldMk cId="2710484938" sldId="285"/>
            <ac:cxnSpMk id="27" creationId="{C372B405-9859-6808-0894-42532187E3E8}"/>
          </ac:cxnSpMkLst>
        </pc:cxnChg>
        <pc:cxnChg chg="mod">
          <ac:chgData name="清家 涼央" userId="7b67b152-5bbf-460c-8480-ff04ca6a0f35" providerId="ADAL" clId="{8FCC8001-233C-45CC-9443-F375E285B522}" dt="2023-02-03T04:53:52.308" v="7309"/>
          <ac:cxnSpMkLst>
            <pc:docMk/>
            <pc:sldMk cId="2710484938" sldId="285"/>
            <ac:cxnSpMk id="28" creationId="{9D9C8586-DDC9-9D67-F2AA-02DAE4D58853}"/>
          </ac:cxnSpMkLst>
        </pc:cxnChg>
        <pc:cxnChg chg="mod">
          <ac:chgData name="清家 涼央" userId="7b67b152-5bbf-460c-8480-ff04ca6a0f35" providerId="ADAL" clId="{8FCC8001-233C-45CC-9443-F375E285B522}" dt="2023-02-03T04:53:52.308" v="7309"/>
          <ac:cxnSpMkLst>
            <pc:docMk/>
            <pc:sldMk cId="2710484938" sldId="285"/>
            <ac:cxnSpMk id="29" creationId="{EDD2109E-A065-3E2E-77B2-A63DDBB9CBEF}"/>
          </ac:cxnSpMkLst>
        </pc:cxnChg>
        <pc:cxnChg chg="mod">
          <ac:chgData name="清家 涼央" userId="7b67b152-5bbf-460c-8480-ff04ca6a0f35" providerId="ADAL" clId="{8FCC8001-233C-45CC-9443-F375E285B522}" dt="2023-02-03T04:53:52.308" v="7309"/>
          <ac:cxnSpMkLst>
            <pc:docMk/>
            <pc:sldMk cId="2710484938" sldId="285"/>
            <ac:cxnSpMk id="30" creationId="{931A5535-4AF3-98DD-2FAE-62DA250B7610}"/>
          </ac:cxnSpMkLst>
        </pc:cxnChg>
        <pc:cxnChg chg="mod">
          <ac:chgData name="清家 涼央" userId="7b67b152-5bbf-460c-8480-ff04ca6a0f35" providerId="ADAL" clId="{8FCC8001-233C-45CC-9443-F375E285B522}" dt="2023-02-03T04:53:52.308" v="7309"/>
          <ac:cxnSpMkLst>
            <pc:docMk/>
            <pc:sldMk cId="2710484938" sldId="285"/>
            <ac:cxnSpMk id="31" creationId="{6BE8DCE5-9C76-C86D-2909-04AE825DD679}"/>
          </ac:cxnSpMkLst>
        </pc:cxnChg>
        <pc:cxnChg chg="mod">
          <ac:chgData name="清家 涼央" userId="7b67b152-5bbf-460c-8480-ff04ca6a0f35" providerId="ADAL" clId="{8FCC8001-233C-45CC-9443-F375E285B522}" dt="2023-02-03T04:53:52.308" v="7309"/>
          <ac:cxnSpMkLst>
            <pc:docMk/>
            <pc:sldMk cId="2710484938" sldId="285"/>
            <ac:cxnSpMk id="32" creationId="{B271C86B-7768-0634-4C88-0C002A0CC5C3}"/>
          </ac:cxnSpMkLst>
        </pc:cxnChg>
        <pc:cxnChg chg="mod">
          <ac:chgData name="清家 涼央" userId="7b67b152-5bbf-460c-8480-ff04ca6a0f35" providerId="ADAL" clId="{8FCC8001-233C-45CC-9443-F375E285B522}" dt="2023-02-03T04:53:52.308" v="7309"/>
          <ac:cxnSpMkLst>
            <pc:docMk/>
            <pc:sldMk cId="2710484938" sldId="285"/>
            <ac:cxnSpMk id="33" creationId="{3190FD34-D8EA-B831-33EB-58C4AF54E2F2}"/>
          </ac:cxnSpMkLst>
        </pc:cxnChg>
        <pc:cxnChg chg="mod">
          <ac:chgData name="清家 涼央" userId="7b67b152-5bbf-460c-8480-ff04ca6a0f35" providerId="ADAL" clId="{8FCC8001-233C-45CC-9443-F375E285B522}" dt="2023-02-03T04:53:52.308" v="7309"/>
          <ac:cxnSpMkLst>
            <pc:docMk/>
            <pc:sldMk cId="2710484938" sldId="285"/>
            <ac:cxnSpMk id="34" creationId="{41AB0A56-4653-A5A1-0E5E-771EE14691D6}"/>
          </ac:cxnSpMkLst>
        </pc:cxnChg>
        <pc:cxnChg chg="mod">
          <ac:chgData name="清家 涼央" userId="7b67b152-5bbf-460c-8480-ff04ca6a0f35" providerId="ADAL" clId="{8FCC8001-233C-45CC-9443-F375E285B522}" dt="2023-02-03T04:53:52.308" v="7309"/>
          <ac:cxnSpMkLst>
            <pc:docMk/>
            <pc:sldMk cId="2710484938" sldId="285"/>
            <ac:cxnSpMk id="35" creationId="{D4C087C1-9A78-AAEF-21CD-6C170DD0DB34}"/>
          </ac:cxnSpMkLst>
        </pc:cxnChg>
        <pc:cxnChg chg="mod">
          <ac:chgData name="清家 涼央" userId="7b67b152-5bbf-460c-8480-ff04ca6a0f35" providerId="ADAL" clId="{8FCC8001-233C-45CC-9443-F375E285B522}" dt="2023-02-03T04:53:52.308" v="7309"/>
          <ac:cxnSpMkLst>
            <pc:docMk/>
            <pc:sldMk cId="2710484938" sldId="285"/>
            <ac:cxnSpMk id="36" creationId="{CE03949C-151D-9C78-8CD4-02667F164D09}"/>
          </ac:cxnSpMkLst>
        </pc:cxnChg>
        <pc:cxnChg chg="mod">
          <ac:chgData name="清家 涼央" userId="7b67b152-5bbf-460c-8480-ff04ca6a0f35" providerId="ADAL" clId="{8FCC8001-233C-45CC-9443-F375E285B522}" dt="2023-02-03T04:53:52.308" v="7309"/>
          <ac:cxnSpMkLst>
            <pc:docMk/>
            <pc:sldMk cId="2710484938" sldId="285"/>
            <ac:cxnSpMk id="37" creationId="{54E6259D-6B26-83DF-2BA5-06C16061EB9B}"/>
          </ac:cxnSpMkLst>
        </pc:cxnChg>
        <pc:cxnChg chg="mod">
          <ac:chgData name="清家 涼央" userId="7b67b152-5bbf-460c-8480-ff04ca6a0f35" providerId="ADAL" clId="{8FCC8001-233C-45CC-9443-F375E285B522}" dt="2023-02-03T04:53:52.308" v="7309"/>
          <ac:cxnSpMkLst>
            <pc:docMk/>
            <pc:sldMk cId="2710484938" sldId="285"/>
            <ac:cxnSpMk id="38" creationId="{180EE1DD-76D6-C644-E5C1-79E6E5086E8E}"/>
          </ac:cxnSpMkLst>
        </pc:cxnChg>
        <pc:cxnChg chg="mod">
          <ac:chgData name="清家 涼央" userId="7b67b152-5bbf-460c-8480-ff04ca6a0f35" providerId="ADAL" clId="{8FCC8001-233C-45CC-9443-F375E285B522}" dt="2023-02-03T04:53:52.308" v="7309"/>
          <ac:cxnSpMkLst>
            <pc:docMk/>
            <pc:sldMk cId="2710484938" sldId="285"/>
            <ac:cxnSpMk id="39" creationId="{17996CE9-69CC-E364-523B-B1288D624C5F}"/>
          </ac:cxnSpMkLst>
        </pc:cxnChg>
        <pc:cxnChg chg="mod">
          <ac:chgData name="清家 涼央" userId="7b67b152-5bbf-460c-8480-ff04ca6a0f35" providerId="ADAL" clId="{8FCC8001-233C-45CC-9443-F375E285B522}" dt="2023-02-03T04:53:52.308" v="7309"/>
          <ac:cxnSpMkLst>
            <pc:docMk/>
            <pc:sldMk cId="2710484938" sldId="285"/>
            <ac:cxnSpMk id="40" creationId="{5F84C14F-5DB7-BE82-D540-39FEA46C8540}"/>
          </ac:cxnSpMkLst>
        </pc:cxnChg>
      </pc:sldChg>
      <pc:sldChg chg="addSp delSp modSp add mod">
        <pc:chgData name="清家 涼央" userId="7b67b152-5bbf-460c-8480-ff04ca6a0f35" providerId="ADAL" clId="{8FCC8001-233C-45CC-9443-F375E285B522}" dt="2023-02-07T00:30:33.076" v="9784" actId="6549"/>
        <pc:sldMkLst>
          <pc:docMk/>
          <pc:sldMk cId="1532643185" sldId="286"/>
        </pc:sldMkLst>
        <pc:spChg chg="del">
          <ac:chgData name="清家 涼央" userId="7b67b152-5bbf-460c-8480-ff04ca6a0f35" providerId="ADAL" clId="{8FCC8001-233C-45CC-9443-F375E285B522}" dt="2023-02-06T01:05:30.649" v="7906" actId="478"/>
          <ac:spMkLst>
            <pc:docMk/>
            <pc:sldMk cId="1532643185" sldId="286"/>
            <ac:spMk id="2" creationId="{AD6828B1-9C74-69D0-68F7-FF58593930F6}"/>
          </ac:spMkLst>
        </pc:spChg>
        <pc:spChg chg="mod">
          <ac:chgData name="清家 涼央" userId="7b67b152-5bbf-460c-8480-ff04ca6a0f35" providerId="ADAL" clId="{8FCC8001-233C-45CC-9443-F375E285B522}" dt="2023-02-06T01:06:12.873" v="7954" actId="20577"/>
          <ac:spMkLst>
            <pc:docMk/>
            <pc:sldMk cId="1532643185" sldId="286"/>
            <ac:spMk id="8" creationId="{00000000-0000-0000-0000-000000000000}"/>
          </ac:spMkLst>
        </pc:spChg>
        <pc:spChg chg="mod">
          <ac:chgData name="清家 涼央" userId="7b67b152-5bbf-460c-8480-ff04ca6a0f35" providerId="ADAL" clId="{8FCC8001-233C-45CC-9443-F375E285B522}" dt="2023-02-07T00:30:33.076" v="9784" actId="6549"/>
          <ac:spMkLst>
            <pc:docMk/>
            <pc:sldMk cId="1532643185" sldId="286"/>
            <ac:spMk id="9" creationId="{00000000-0000-0000-0000-000000000000}"/>
          </ac:spMkLst>
        </pc:spChg>
        <pc:spChg chg="del">
          <ac:chgData name="清家 涼央" userId="7b67b152-5bbf-460c-8480-ff04ca6a0f35" providerId="ADAL" clId="{8FCC8001-233C-45CC-9443-F375E285B522}" dt="2023-02-06T01:05:33.822" v="7907" actId="478"/>
          <ac:spMkLst>
            <pc:docMk/>
            <pc:sldMk cId="1532643185" sldId="286"/>
            <ac:spMk id="41" creationId="{BCFBC354-8AFD-8D45-FE57-E480427AF139}"/>
          </ac:spMkLst>
        </pc:spChg>
        <pc:grpChg chg="del">
          <ac:chgData name="清家 涼央" userId="7b67b152-5bbf-460c-8480-ff04ca6a0f35" providerId="ADAL" clId="{8FCC8001-233C-45CC-9443-F375E285B522}" dt="2023-02-06T01:05:33.822" v="7907" actId="478"/>
          <ac:grpSpMkLst>
            <pc:docMk/>
            <pc:sldMk cId="1532643185" sldId="286"/>
            <ac:grpSpMk id="4" creationId="{C917D925-3518-5E97-3E95-83FB138BD6FB}"/>
          </ac:grpSpMkLst>
        </pc:grpChg>
        <pc:picChg chg="add mod">
          <ac:chgData name="清家 涼央" userId="7b67b152-5bbf-460c-8480-ff04ca6a0f35" providerId="ADAL" clId="{8FCC8001-233C-45CC-9443-F375E285B522}" dt="2023-02-06T01:05:59.297" v="7949" actId="1036"/>
          <ac:picMkLst>
            <pc:docMk/>
            <pc:sldMk cId="1532643185" sldId="286"/>
            <ac:picMk id="19" creationId="{BD481F53-2195-38CD-0242-7E8C6B8FC7FC}"/>
          </ac:picMkLst>
        </pc:picChg>
        <pc:cxnChg chg="mod">
          <ac:chgData name="清家 涼央" userId="7b67b152-5bbf-460c-8480-ff04ca6a0f35" providerId="ADAL" clId="{8FCC8001-233C-45CC-9443-F375E285B522}" dt="2023-02-06T01:05:59.297" v="7949" actId="1036"/>
          <ac:cxnSpMkLst>
            <pc:docMk/>
            <pc:sldMk cId="1532643185" sldId="286"/>
            <ac:cxnSpMk id="12" creationId="{A2A21C28-A97B-44EB-A9D0-E3433ECD3779}"/>
          </ac:cxnSpMkLst>
        </pc:cxnChg>
        <pc:cxnChg chg="mod">
          <ac:chgData name="清家 涼央" userId="7b67b152-5bbf-460c-8480-ff04ca6a0f35" providerId="ADAL" clId="{8FCC8001-233C-45CC-9443-F375E285B522}" dt="2023-02-06T01:05:33.822" v="7907" actId="478"/>
          <ac:cxnSpMkLst>
            <pc:docMk/>
            <pc:sldMk cId="1532643185" sldId="286"/>
            <ac:cxnSpMk id="22" creationId="{D3AA8A3C-540F-7099-4459-FF67326DC723}"/>
          </ac:cxnSpMkLst>
        </pc:cxnChg>
        <pc:cxnChg chg="mod">
          <ac:chgData name="清家 涼央" userId="7b67b152-5bbf-460c-8480-ff04ca6a0f35" providerId="ADAL" clId="{8FCC8001-233C-45CC-9443-F375E285B522}" dt="2023-02-06T01:05:33.822" v="7907" actId="478"/>
          <ac:cxnSpMkLst>
            <pc:docMk/>
            <pc:sldMk cId="1532643185" sldId="286"/>
            <ac:cxnSpMk id="35" creationId="{D4C087C1-9A78-AAEF-21CD-6C170DD0DB34}"/>
          </ac:cxnSpMkLst>
        </pc:cxnChg>
      </pc:sldChg>
      <pc:sldChg chg="delSp modSp add mod">
        <pc:chgData name="清家 涼央" userId="7b67b152-5bbf-460c-8480-ff04ca6a0f35" providerId="ADAL" clId="{8FCC8001-233C-45CC-9443-F375E285B522}" dt="2023-02-10T02:27:00.031" v="10682" actId="20577"/>
        <pc:sldMkLst>
          <pc:docMk/>
          <pc:sldMk cId="540409102" sldId="287"/>
        </pc:sldMkLst>
        <pc:spChg chg="mod">
          <ac:chgData name="清家 涼央" userId="7b67b152-5bbf-460c-8480-ff04ca6a0f35" providerId="ADAL" clId="{8FCC8001-233C-45CC-9443-F375E285B522}" dt="2023-02-08T07:08:06.551" v="10632" actId="108"/>
          <ac:spMkLst>
            <pc:docMk/>
            <pc:sldMk cId="540409102" sldId="287"/>
            <ac:spMk id="3" creationId="{AF944CF7-CE61-4823-91AB-DCA513C012CE}"/>
          </ac:spMkLst>
        </pc:spChg>
        <pc:spChg chg="mod">
          <ac:chgData name="清家 涼央" userId="7b67b152-5bbf-460c-8480-ff04ca6a0f35" providerId="ADAL" clId="{8FCC8001-233C-45CC-9443-F375E285B522}" dt="2023-02-07T00:32:10.003" v="9876" actId="20577"/>
          <ac:spMkLst>
            <pc:docMk/>
            <pc:sldMk cId="540409102" sldId="287"/>
            <ac:spMk id="4" creationId="{17278DC4-7646-4DBA-90A3-6C07619774AF}"/>
          </ac:spMkLst>
        </pc:spChg>
        <pc:spChg chg="mod">
          <ac:chgData name="清家 涼央" userId="7b67b152-5bbf-460c-8480-ff04ca6a0f35" providerId="ADAL" clId="{8FCC8001-233C-45CC-9443-F375E285B522}" dt="2023-02-10T02:27:00.031" v="10682" actId="20577"/>
          <ac:spMkLst>
            <pc:docMk/>
            <pc:sldMk cId="540409102" sldId="287"/>
            <ac:spMk id="6" creationId="{A7B0AE1C-4C23-4856-8F82-55A253D31F0B}"/>
          </ac:spMkLst>
        </pc:spChg>
        <pc:spChg chg="del">
          <ac:chgData name="清家 涼央" userId="7b67b152-5bbf-460c-8480-ff04ca6a0f35" providerId="ADAL" clId="{8FCC8001-233C-45CC-9443-F375E285B522}" dt="2023-02-07T00:32:15.206" v="9877" actId="478"/>
          <ac:spMkLst>
            <pc:docMk/>
            <pc:sldMk cId="540409102" sldId="287"/>
            <ac:spMk id="7" creationId="{B2AD11D4-910F-48AC-9F39-D607E0979EEA}"/>
          </ac:spMkLst>
        </pc:spChg>
      </pc:sldChg>
    </pc:docChg>
  </pc:docChgLst>
  <pc:docChgLst>
    <pc:chgData name="岩谷 祐子" userId="3e044df8-909f-4ac4-a985-9896f7c103b6" providerId="ADAL" clId="{0AA27FE1-9DFF-42A5-ABAB-7525B9CC74C8}"/>
    <pc:docChg chg="modSld">
      <pc:chgData name="岩谷 祐子" userId="3e044df8-909f-4ac4-a985-9896f7c103b6" providerId="ADAL" clId="{0AA27FE1-9DFF-42A5-ABAB-7525B9CC74C8}" dt="2022-02-09T00:56:57.309" v="12" actId="20577"/>
      <pc:docMkLst>
        <pc:docMk/>
      </pc:docMkLst>
      <pc:sldChg chg="modSp mod">
        <pc:chgData name="岩谷 祐子" userId="3e044df8-909f-4ac4-a985-9896f7c103b6" providerId="ADAL" clId="{0AA27FE1-9DFF-42A5-ABAB-7525B9CC74C8}" dt="2022-02-09T00:52:51.747" v="0" actId="6549"/>
        <pc:sldMkLst>
          <pc:docMk/>
          <pc:sldMk cId="3653698432" sldId="262"/>
        </pc:sldMkLst>
        <pc:spChg chg="mod">
          <ac:chgData name="岩谷 祐子" userId="3e044df8-909f-4ac4-a985-9896f7c103b6" providerId="ADAL" clId="{0AA27FE1-9DFF-42A5-ABAB-7525B9CC74C8}" dt="2022-02-09T00:52:51.747" v="0" actId="6549"/>
          <ac:spMkLst>
            <pc:docMk/>
            <pc:sldMk cId="3653698432" sldId="262"/>
            <ac:spMk id="3" creationId="{00000000-0000-0000-0000-000000000000}"/>
          </ac:spMkLst>
        </pc:spChg>
      </pc:sldChg>
      <pc:sldChg chg="modSp mod">
        <pc:chgData name="岩谷 祐子" userId="3e044df8-909f-4ac4-a985-9896f7c103b6" providerId="ADAL" clId="{0AA27FE1-9DFF-42A5-ABAB-7525B9CC74C8}" dt="2022-02-09T00:56:57.309" v="12" actId="20577"/>
        <pc:sldMkLst>
          <pc:docMk/>
          <pc:sldMk cId="2352382216" sldId="282"/>
        </pc:sldMkLst>
        <pc:spChg chg="mod">
          <ac:chgData name="岩谷 祐子" userId="3e044df8-909f-4ac4-a985-9896f7c103b6" providerId="ADAL" clId="{0AA27FE1-9DFF-42A5-ABAB-7525B9CC74C8}" dt="2022-02-09T00:56:57.309" v="12" actId="20577"/>
          <ac:spMkLst>
            <pc:docMk/>
            <pc:sldMk cId="2352382216" sldId="282"/>
            <ac:spMk id="79" creationId="{4538FCF8-4042-4ECE-994E-0497E5847DC6}"/>
          </ac:spMkLst>
        </pc:spChg>
      </pc:sldChg>
    </pc:docChg>
  </pc:docChgLst>
  <pc:docChgLst>
    <pc:chgData name="清家 涼央" userId="7b67b152-5bbf-460c-8480-ff04ca6a0f35" providerId="ADAL" clId="{679EB496-F5EA-4359-8098-4DFF7A561637}"/>
    <pc:docChg chg="undo custSel addSld delSld">
      <pc:chgData name="清家 涼央" userId="7b67b152-5bbf-460c-8480-ff04ca6a0f35" providerId="ADAL" clId="{679EB496-F5EA-4359-8098-4DFF7A561637}" dt="2023-03-23T05:48:37.792" v="1" actId="47"/>
      <pc:docMkLst>
        <pc:docMk/>
      </pc:docMkLst>
      <pc:sldChg chg="add del">
        <pc:chgData name="清家 涼央" userId="7b67b152-5bbf-460c-8480-ff04ca6a0f35" providerId="ADAL" clId="{679EB496-F5EA-4359-8098-4DFF7A561637}" dt="2023-03-23T05:48:37.792" v="1" actId="47"/>
        <pc:sldMkLst>
          <pc:docMk/>
          <pc:sldMk cId="439901843" sldId="264"/>
        </pc:sldMkLst>
      </pc:sldChg>
      <pc:sldChg chg="add del">
        <pc:chgData name="清家 涼央" userId="7b67b152-5bbf-460c-8480-ff04ca6a0f35" providerId="ADAL" clId="{679EB496-F5EA-4359-8098-4DFF7A561637}" dt="2023-03-23T05:48:37.792" v="1" actId="47"/>
        <pc:sldMkLst>
          <pc:docMk/>
          <pc:sldMk cId="910116231" sldId="272"/>
        </pc:sldMkLst>
      </pc:sldChg>
      <pc:sldChg chg="add del">
        <pc:chgData name="清家 涼央" userId="7b67b152-5bbf-460c-8480-ff04ca6a0f35" providerId="ADAL" clId="{679EB496-F5EA-4359-8098-4DFF7A561637}" dt="2023-03-23T05:48:37.792" v="1" actId="47"/>
        <pc:sldMkLst>
          <pc:docMk/>
          <pc:sldMk cId="1590778498" sldId="276"/>
        </pc:sldMkLst>
      </pc:sldChg>
      <pc:sldChg chg="add del">
        <pc:chgData name="清家 涼央" userId="7b67b152-5bbf-460c-8480-ff04ca6a0f35" providerId="ADAL" clId="{679EB496-F5EA-4359-8098-4DFF7A561637}" dt="2023-03-23T05:48:37.792" v="1" actId="47"/>
        <pc:sldMkLst>
          <pc:docMk/>
          <pc:sldMk cId="3871705960" sldId="278"/>
        </pc:sldMkLst>
      </pc:sldChg>
      <pc:sldChg chg="add del">
        <pc:chgData name="清家 涼央" userId="7b67b152-5bbf-460c-8480-ff04ca6a0f35" providerId="ADAL" clId="{679EB496-F5EA-4359-8098-4DFF7A561637}" dt="2023-03-23T05:48:37.792" v="1" actId="47"/>
        <pc:sldMkLst>
          <pc:docMk/>
          <pc:sldMk cId="1761097834" sldId="281"/>
        </pc:sldMkLst>
      </pc:sldChg>
      <pc:sldChg chg="add del">
        <pc:chgData name="清家 涼央" userId="7b67b152-5bbf-460c-8480-ff04ca6a0f35" providerId="ADAL" clId="{679EB496-F5EA-4359-8098-4DFF7A561637}" dt="2023-03-23T05:48:37.792" v="1" actId="47"/>
        <pc:sldMkLst>
          <pc:docMk/>
          <pc:sldMk cId="2352382216" sldId="282"/>
        </pc:sldMkLst>
      </pc:sldChg>
      <pc:sldChg chg="add del">
        <pc:chgData name="清家 涼央" userId="7b67b152-5bbf-460c-8480-ff04ca6a0f35" providerId="ADAL" clId="{679EB496-F5EA-4359-8098-4DFF7A561637}" dt="2023-03-23T05:48:37.792" v="1" actId="47"/>
        <pc:sldMkLst>
          <pc:docMk/>
          <pc:sldMk cId="3315234175" sldId="283"/>
        </pc:sldMkLst>
      </pc:sldChg>
      <pc:sldChg chg="add del">
        <pc:chgData name="清家 涼央" userId="7b67b152-5bbf-460c-8480-ff04ca6a0f35" providerId="ADAL" clId="{679EB496-F5EA-4359-8098-4DFF7A561637}" dt="2023-03-23T05:48:37.792" v="1" actId="47"/>
        <pc:sldMkLst>
          <pc:docMk/>
          <pc:sldMk cId="125448301" sldId="284"/>
        </pc:sldMkLst>
      </pc:sldChg>
      <pc:sldChg chg="add del">
        <pc:chgData name="清家 涼央" userId="7b67b152-5bbf-460c-8480-ff04ca6a0f35" providerId="ADAL" clId="{679EB496-F5EA-4359-8098-4DFF7A561637}" dt="2023-03-23T05:48:37.792" v="1" actId="47"/>
        <pc:sldMkLst>
          <pc:docMk/>
          <pc:sldMk cId="2710484938" sldId="285"/>
        </pc:sldMkLst>
      </pc:sldChg>
      <pc:sldChg chg="add del">
        <pc:chgData name="清家 涼央" userId="7b67b152-5bbf-460c-8480-ff04ca6a0f35" providerId="ADAL" clId="{679EB496-F5EA-4359-8098-4DFF7A561637}" dt="2023-03-23T05:48:37.792" v="1" actId="47"/>
        <pc:sldMkLst>
          <pc:docMk/>
          <pc:sldMk cId="1532643185" sldId="286"/>
        </pc:sldMkLst>
      </pc:sldChg>
      <pc:sldChg chg="add del">
        <pc:chgData name="清家 涼央" userId="7b67b152-5bbf-460c-8480-ff04ca6a0f35" providerId="ADAL" clId="{679EB496-F5EA-4359-8098-4DFF7A561637}" dt="2023-03-23T05:48:37.792" v="1" actId="47"/>
        <pc:sldMkLst>
          <pc:docMk/>
          <pc:sldMk cId="540409102" sldId="28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6D6F5AE4-BF39-4376-AD48-A58EC17C07B8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1" cy="49502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6279C25A-05CA-49B1-A86C-28A7FBD340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0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BE39E-DCE0-49D5-A2DD-1BC3B802DCEE}" type="datetime1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9C34-FF17-48C7-B211-D0F15F8D3E9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D9BBD75-738E-0B8F-2AFC-69D3BFE1B7E9}"/>
              </a:ext>
            </a:extLst>
          </p:cNvPr>
          <p:cNvSpPr txBox="1"/>
          <p:nvPr userDrawn="1"/>
        </p:nvSpPr>
        <p:spPr>
          <a:xfrm>
            <a:off x="8279475" y="66504"/>
            <a:ext cx="15766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様式２事業計画書</a:t>
            </a:r>
          </a:p>
        </p:txBody>
      </p:sp>
    </p:spTree>
    <p:extLst>
      <p:ext uri="{BB962C8B-B14F-4D97-AF65-F5344CB8AC3E}">
        <p14:creationId xmlns:p14="http://schemas.microsoft.com/office/powerpoint/2010/main" val="4253145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D944-DF0A-4D11-876C-82365BD065DC}" type="datetime1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9C34-FF17-48C7-B211-D0F15F8D3E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47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EBB4-E8DD-4CEE-B743-778BDCEF8CAE}" type="datetime1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9C34-FF17-48C7-B211-D0F15F8D3E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15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35A9-1986-4335-B51A-401C33759EAC}" type="datetime1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9C34-FF17-48C7-B211-D0F15F8D3E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40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37F4-19BB-4461-A9A9-FBC3D8DBCD3D}" type="datetime1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9C34-FF17-48C7-B211-D0F15F8D3E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4498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776A-EF41-442B-94A0-E4755A77DF28}" type="datetime1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9C34-FF17-48C7-B211-D0F15F8D3E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1947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3501-8F8E-4A6D-A51A-633F01A2F788}" type="datetime1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9C34-FF17-48C7-B211-D0F15F8D3E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5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E58D9-61A6-412F-B96E-8E96F0FD9E6E}" type="datetime1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9C34-FF17-48C7-B211-D0F15F8D3E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6007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704D-9005-48D3-B26F-C67C0983F723}" type="datetime1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7150" y="6654976"/>
            <a:ext cx="2228850" cy="136523"/>
          </a:xfrm>
        </p:spPr>
        <p:txBody>
          <a:bodyPr/>
          <a:lstStyle/>
          <a:p>
            <a:fld id="{1C479C34-FF17-48C7-B211-D0F15F8D3E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206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E7AA-DBA0-46EB-ACF2-DBE849492403}" type="datetime1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9C34-FF17-48C7-B211-D0F15F8D3E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545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C267-43C9-404A-B482-DBA344C634D6}" type="datetime1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9C34-FF17-48C7-B211-D0F15F8D3E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6617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B79D3-B1FB-4D24-8A6C-B813146C0668}" type="datetime1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79C34-FF17-48C7-B211-D0F15F8D3E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0547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057261" y="1991329"/>
            <a:ext cx="5791477" cy="1067533"/>
          </a:xfrm>
        </p:spPr>
        <p:txBody>
          <a:bodyPr anchor="ctr" anchorCtr="1">
            <a:noAutofit/>
          </a:bodyPr>
          <a:lstStyle/>
          <a:p>
            <a:pPr latinLnBrk="1">
              <a:lnSpc>
                <a:spcPct val="150000"/>
              </a:lnSpc>
              <a:spcBef>
                <a:spcPts val="0"/>
              </a:spcBef>
            </a:pP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 事業名を記入ください ）</a:t>
            </a:r>
            <a:b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応募者名を記入ください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endParaRPr kumimoji="1" lang="ja-JP" altLang="en-US" sz="20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5D59293-0A74-EB35-72D1-B3B871D133BB}"/>
              </a:ext>
            </a:extLst>
          </p:cNvPr>
          <p:cNvSpPr txBox="1"/>
          <p:nvPr/>
        </p:nvSpPr>
        <p:spPr>
          <a:xfrm>
            <a:off x="4289368" y="4256116"/>
            <a:ext cx="5506684" cy="24855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＜様式３作成上の注意事項＞</a:t>
            </a:r>
            <a:endPara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スライドのサイズ設定（＝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A4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）は</a:t>
            </a:r>
            <a:r>
              <a:rPr kumimoji="1"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変更しないでください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本様式は</a:t>
            </a:r>
            <a:r>
              <a:rPr kumimoji="1"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補足資料と併せて</a:t>
            </a:r>
            <a:r>
              <a:rPr kumimoji="1" lang="en-US" altLang="ja-JP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kumimoji="1"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ページまで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としてください（表紙含まず）。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本様式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1p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以降に記載の項目＝</a:t>
            </a:r>
            <a:r>
              <a:rPr kumimoji="1"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提案要求事項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ですので、項目の変更はしないでください（赤字箇所は削除可）。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本様式は</a:t>
            </a:r>
            <a:r>
              <a:rPr kumimoji="1"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プレゼン資料ではありません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。審査員は紙で印刷された状態で審査するため、印刷された状態で判読できるよう作成してください。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文章と図表、写真・イメージ等を組み合わせ、誰の目にもわかりやすく記載してください。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この様式（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ppt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）により難いときはこの様式に準じた別の様式の使用も可とします。但し</a:t>
            </a:r>
            <a:r>
              <a:rPr kumimoji="1"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提案要求事項の変更は不可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とします。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応募の際には、この注意事項は削除してご提出ください。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53698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9C34-FF17-48C7-B211-D0F15F8D3E98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A2C6869-73FB-40E3-8BE6-56C5A25CF090}"/>
              </a:ext>
            </a:extLst>
          </p:cNvPr>
          <p:cNvSpPr txBox="1"/>
          <p:nvPr/>
        </p:nvSpPr>
        <p:spPr>
          <a:xfrm>
            <a:off x="216637" y="122828"/>
            <a:ext cx="9238593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 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事業検討の背景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（事業を検討された理由、事業目的、解決したいヘルスケア分野の社会的課題など）</a:t>
            </a:r>
            <a:endParaRPr kumimoji="1" lang="en-US" altLang="ja-JP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04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9C34-FF17-48C7-B211-D0F15F8D3E98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A2C6869-73FB-40E3-8BE6-56C5A25CF090}"/>
              </a:ext>
            </a:extLst>
          </p:cNvPr>
          <p:cNvSpPr txBox="1"/>
          <p:nvPr/>
        </p:nvSpPr>
        <p:spPr>
          <a:xfrm>
            <a:off x="216637" y="122828"/>
            <a:ext cx="9584068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 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事業内容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357188" indent="-357188">
              <a:lnSpc>
                <a:spcPct val="150000"/>
              </a:lnSpc>
            </a:pP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（対象となる顧客、その顧客が抱える課題、その顧客課題の解決方法、製品・サービスの内容・特徴、　ビジネスモデル　など）</a:t>
            </a:r>
            <a:endParaRPr kumimoji="1" lang="en-US" altLang="ja-JP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8843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9C34-FF17-48C7-B211-D0F15F8D3E98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A2C6869-73FB-40E3-8BE6-56C5A25CF090}"/>
              </a:ext>
            </a:extLst>
          </p:cNvPr>
          <p:cNvSpPr txBox="1"/>
          <p:nvPr/>
        </p:nvSpPr>
        <p:spPr>
          <a:xfrm>
            <a:off x="216637" y="122828"/>
            <a:ext cx="9567443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 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事業計画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357188" indent="-357188">
              <a:lnSpc>
                <a:spcPct val="150000"/>
              </a:lnSpc>
            </a:pP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（今後</a:t>
            </a:r>
            <a:r>
              <a:rPr kumimoji="1" lang="en-US" altLang="ja-JP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</a:t>
            </a:r>
            <a:r>
              <a:rPr kumimoji="1"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か年の製品・サービス売上・利益計画（単価、販売・提供量、原価・コスト、売上・収益、想定市場規模など））</a:t>
            </a:r>
            <a:endParaRPr kumimoji="1" lang="en-US" altLang="ja-JP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7574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9C34-FF17-48C7-B211-D0F15F8D3E98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A2C6869-73FB-40E3-8BE6-56C5A25CF090}"/>
              </a:ext>
            </a:extLst>
          </p:cNvPr>
          <p:cNvSpPr txBox="1"/>
          <p:nvPr/>
        </p:nvSpPr>
        <p:spPr>
          <a:xfrm>
            <a:off x="216637" y="122828"/>
            <a:ext cx="9567443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４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 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スケジュールとマイルストーン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612900" indent="-1612900">
              <a:lnSpc>
                <a:spcPct val="150000"/>
              </a:lnSpc>
            </a:pP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（「３．事業計画」達成のために必要なステップと実施時期）</a:t>
            </a:r>
            <a:endParaRPr kumimoji="1" lang="en-US" altLang="ja-JP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1098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9C34-FF17-48C7-B211-D0F15F8D3E98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A2C6869-73FB-40E3-8BE6-56C5A25CF090}"/>
              </a:ext>
            </a:extLst>
          </p:cNvPr>
          <p:cNvSpPr txBox="1"/>
          <p:nvPr/>
        </p:nvSpPr>
        <p:spPr>
          <a:xfrm>
            <a:off x="216637" y="122828"/>
            <a:ext cx="9238593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５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 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事業実現によりもたらされる効果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357188" indent="-357188">
              <a:lnSpc>
                <a:spcPct val="150000"/>
              </a:lnSpc>
            </a:pP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（応募事業の実現を通じ、札幌市、日本、世界などに対して与える影響・ヘルスケア分野の社会的課題の解決など、</a:t>
            </a:r>
            <a:r>
              <a:rPr kumimoji="1" lang="en-US" altLang="ja-JP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可能な限り定量的に記載ください）</a:t>
            </a:r>
            <a:endParaRPr kumimoji="1" lang="en-US" altLang="ja-JP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1628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9C34-FF17-48C7-B211-D0F15F8D3E98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A2C6869-73FB-40E3-8BE6-56C5A25CF090}"/>
              </a:ext>
            </a:extLst>
          </p:cNvPr>
          <p:cNvSpPr txBox="1"/>
          <p:nvPr/>
        </p:nvSpPr>
        <p:spPr>
          <a:xfrm>
            <a:off x="216637" y="122828"/>
            <a:ext cx="9850076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６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 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サッポロ・ヘルスケアビジネス・サポートプログラムに求める支援内容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（①事務局＆専門家によるハンズオン支援：課題、必要な支援内容、必要としている専門家像など）</a:t>
            </a:r>
            <a:endParaRPr kumimoji="1" lang="en-US" altLang="ja-JP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2601913" indent="-2601913">
              <a:lnSpc>
                <a:spcPct val="150000"/>
              </a:lnSpc>
            </a:pP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（②市場ニーズ獲得支援：製品・サービスの実証・試験販売やクラウドファンディングを通じて検証したい事項、支援を得たい事項）</a:t>
            </a:r>
            <a:endParaRPr kumimoji="1" lang="en-US" altLang="ja-JP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2601913" indent="-2601913">
              <a:lnSpc>
                <a:spcPct val="150000"/>
              </a:lnSpc>
            </a:pPr>
            <a:r>
              <a:rPr kumimoji="1"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（③その他：（あれば））</a:t>
            </a:r>
            <a:endParaRPr kumimoji="1" lang="en-US" altLang="ja-JP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7923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9C34-FF17-48C7-B211-D0F15F8D3E98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A2C6869-73FB-40E3-8BE6-56C5A25CF090}"/>
              </a:ext>
            </a:extLst>
          </p:cNvPr>
          <p:cNvSpPr txBox="1"/>
          <p:nvPr/>
        </p:nvSpPr>
        <p:spPr>
          <a:xfrm>
            <a:off x="216637" y="122828"/>
            <a:ext cx="9238593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７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 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実施体制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612900" indent="-1612900">
              <a:lnSpc>
                <a:spcPct val="150000"/>
              </a:lnSpc>
            </a:pP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（社内体制（人員数・役割など）、協力・連携先含む体制、強みなど）</a:t>
            </a:r>
            <a:endParaRPr kumimoji="1" lang="en-US" altLang="ja-JP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036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2700">
          <a:solidFill>
            <a:schemeClr val="accent1">
              <a:lumMod val="50000"/>
            </a:schemeClr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kumimoji="1" sz="1200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715868E614E694886E3B314B094D89F" ma:contentTypeVersion="13" ma:contentTypeDescription="新しいドキュメントを作成します。" ma:contentTypeScope="" ma:versionID="8949b07da72cd8d51449649af5247181">
  <xsd:schema xmlns:xsd="http://www.w3.org/2001/XMLSchema" xmlns:xs="http://www.w3.org/2001/XMLSchema" xmlns:p="http://schemas.microsoft.com/office/2006/metadata/properties" xmlns:ns2="005ee8ad-565c-4cb7-821b-d586ff192054" xmlns:ns3="ef645930-e667-4b3d-84d8-de6b1913a5a8" targetNamespace="http://schemas.microsoft.com/office/2006/metadata/properties" ma:root="true" ma:fieldsID="54ce6de45cf9e4057f7238c56bac317f" ns2:_="" ns3:_="">
    <xsd:import namespace="005ee8ad-565c-4cb7-821b-d586ff192054"/>
    <xsd:import namespace="ef645930-e667-4b3d-84d8-de6b1913a5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5ee8ad-565c-4cb7-821b-d586ff19205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645930-e667-4b3d-84d8-de6b1913a5a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DEC4FC-668F-457D-BDE5-7CBE9D50C026}">
  <ds:schemaRefs>
    <ds:schemaRef ds:uri="http://purl.org/dc/elements/1.1/"/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ef645930-e667-4b3d-84d8-de6b1913a5a8"/>
    <ds:schemaRef ds:uri="005ee8ad-565c-4cb7-821b-d586ff192054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D572438-FFA9-4242-BC80-6E83DF0D8E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062570-B232-4684-BF95-22411064DA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5ee8ad-565c-4cb7-821b-d586ff192054"/>
    <ds:schemaRef ds:uri="ef645930-e667-4b3d-84d8-de6b1913a5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5182</TotalTime>
  <Words>456</Words>
  <PresentationFormat>A4 210 x 297 mm</PresentationFormat>
  <Paragraphs>32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4" baseType="lpstr">
      <vt:lpstr>メイリオ</vt:lpstr>
      <vt:lpstr>游ゴシック</vt:lpstr>
      <vt:lpstr>Arial</vt:lpstr>
      <vt:lpstr>Calibri</vt:lpstr>
      <vt:lpstr>Calibri Light</vt:lpstr>
      <vt:lpstr>Office テーマ</vt:lpstr>
      <vt:lpstr>（ 事業名を記入ください ） (応募者名を記入ください)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2023-02-02T07:10:37Z</cp:lastPrinted>
  <dcterms:created xsi:type="dcterms:W3CDTF">2017-01-24T01:26:58Z</dcterms:created>
  <dcterms:modified xsi:type="dcterms:W3CDTF">2023-03-29T06:49:19Z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0x0101007715868E614E694886E3B314B094D89F</vt:lpwstr>
  </property>
</Properties>
</file>