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114" d="100"/>
          <a:sy n="114" d="100"/>
        </p:scale>
        <p:origin x="9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2024/12/24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playlist?list=PLMG33RKISnWgpWG4SSXpn8JiZsCl_5MM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sp>
        <p:nvSpPr>
          <p:cNvPr id="12" name="正方形/長方形 11"/>
          <p:cNvSpPr/>
          <p:nvPr/>
        </p:nvSpPr>
        <p:spPr>
          <a:xfrm>
            <a:off x="7919207" y="6461592"/>
            <a:ext cx="4054335" cy="330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lumMod val="50000"/>
                    <a:lumOff val="50000"/>
                  </a:schemeClr>
                </a:solidFill>
              </a:rPr>
              <a:t>自治体名を記入の上ご活用ください</a:t>
            </a:r>
            <a:endParaRPr kumimoji="1" lang="ja-JP" altLang="en-US" b="1" dirty="0">
              <a:solidFill>
                <a:schemeClr val="tx1">
                  <a:lumMod val="50000"/>
                  <a:lumOff val="50000"/>
                </a:schemeClr>
              </a:solidFill>
            </a:endParaRPr>
          </a:p>
        </p:txBody>
      </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2591453135"/>
              </p:ext>
            </p:extLst>
          </p:nvPr>
        </p:nvGraphicFramePr>
        <p:xfrm>
          <a:off x="889233" y="2576727"/>
          <a:ext cx="9766174" cy="3536206"/>
        </p:xfrm>
        <a:graphic>
          <a:graphicData uri="http://schemas.openxmlformats.org/drawingml/2006/table">
            <a:tbl>
              <a:tblPr/>
              <a:tblGrid>
                <a:gridCol w="3841178">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55064">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4685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extLst>
                  <a:ext uri="{0D108BD9-81ED-4DB2-BD59-A6C34878D82A}">
                    <a16:rowId xmlns:a16="http://schemas.microsoft.com/office/drawing/2014/main" val="1986398679"/>
                  </a:ext>
                </a:extLst>
              </a:tr>
              <a:tr h="54685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extLst>
                  <a:ext uri="{0D108BD9-81ED-4DB2-BD59-A6C34878D82A}">
                    <a16:rowId xmlns:a16="http://schemas.microsoft.com/office/drawing/2014/main" val="3939986"/>
                  </a:ext>
                </a:extLst>
              </a:tr>
              <a:tr h="546857">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extLst>
                  <a:ext uri="{0D108BD9-81ED-4DB2-BD59-A6C34878D82A}">
                    <a16:rowId xmlns:a16="http://schemas.microsoft.com/office/drawing/2014/main" val="3156794621"/>
                  </a:ext>
                </a:extLst>
              </a:tr>
              <a:tr h="54685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extLst>
                  <a:ext uri="{0D108BD9-81ED-4DB2-BD59-A6C34878D82A}">
                    <a16:rowId xmlns:a16="http://schemas.microsoft.com/office/drawing/2014/main" val="4032727863"/>
                  </a:ext>
                </a:extLst>
              </a:tr>
              <a:tr h="546857">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extLst>
                  <a:ext uri="{0D108BD9-81ED-4DB2-BD59-A6C34878D82A}">
                    <a16:rowId xmlns:a16="http://schemas.microsoft.com/office/drawing/2014/main" val="3252814088"/>
                  </a:ext>
                </a:extLst>
              </a:tr>
              <a:tr h="54685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rId2"/>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3"/>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1797</TotalTime>
  <Words>234</Words>
  <Application>Microsoft Office PowerPoint</Application>
  <PresentationFormat>ワイド画面</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デモ環境ご利用にあたり（自治体様向け）</dc:title>
  <cp:lastModifiedBy>尾鷲 賢一</cp:lastModifiedBy>
  <cp:revision>33</cp:revision>
  <cp:lastPrinted>2023-11-22T07:32:06Z</cp:lastPrinted>
  <dcterms:created xsi:type="dcterms:W3CDTF">2023-11-09T08:25:40Z</dcterms:created>
  <dcterms:modified xsi:type="dcterms:W3CDTF">2024-12-24T03:13:55Z</dcterms:modified>
</cp:coreProperties>
</file>