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8" r:id="rId3"/>
    <p:sldId id="262" r:id="rId4"/>
    <p:sldId id="257" r:id="rId5"/>
    <p:sldId id="263" r:id="rId6"/>
    <p:sldId id="259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739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374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64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70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0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11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004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91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98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034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541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84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COVID-19</a:t>
            </a:r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対策</a:t>
            </a:r>
            <a: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都道府県内の医療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機関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状況</a:t>
            </a:r>
            <a: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モニタリング基盤（仮称）について</a:t>
            </a:r>
            <a: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調査ご協力のお願い</a:t>
            </a:r>
            <a:r>
              <a:rPr lang="en-US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143000" y="4534726"/>
            <a:ext cx="6858000" cy="1655762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r>
              <a:rPr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（木）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内閣官房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IT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総合戦略室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厚生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労働省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135034" y="320040"/>
            <a:ext cx="646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別添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3756" y="32004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（参考）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705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95578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調査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につい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て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6329" y="1170432"/>
            <a:ext cx="8451342" cy="529437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40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本調査は、新型コロナウイルス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感染症の拡大状況にかんがみ、国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において、全国の医療機関の医療提供体制の現状等を把握し、都道府県等に共有する目的で行うものです。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Bef>
                <a:spcPts val="2400"/>
              </a:spcBef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厚生労働省・内閣官房の委託による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zh-TW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医療機関調査事務局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から、各病院への直接の調査を行います。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Bef>
                <a:spcPts val="2400"/>
              </a:spcBef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調査手法は、集計の容易さの観点から、以下の順位で選択いただきます。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kumimoji="1"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フォームへの入力（インターネット接続環境のある病院）</a:t>
            </a:r>
            <a:r>
              <a:rPr kumimoji="1"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推奨</a:t>
            </a:r>
            <a:r>
              <a:rPr kumimoji="1"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（インターネット接続環境ない場合、推奨）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kumimoji="1"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電話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Bef>
                <a:spcPts val="2400"/>
              </a:spcBef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入力マニュアルについては、別途郵送にて送付いたします。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815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74320" y="1293180"/>
            <a:ext cx="4496562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2400"/>
              </a:spcBef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「医療機関　窓口調査シート」に、各医療機関の御担当の連絡先と、調査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手法を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記入、直ちに返送ください。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95578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調査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の準備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9782" y="993211"/>
            <a:ext cx="4155722" cy="48622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0510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8056" y="365127"/>
            <a:ext cx="8067294" cy="503554"/>
          </a:xfrm>
        </p:spPr>
        <p:txBody>
          <a:bodyPr>
            <a:noAutofit/>
          </a:bodyPr>
          <a:lstStyle/>
          <a:p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各医療機関からご報告いただきたい事項①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562" y="1197864"/>
            <a:ext cx="5031486" cy="4805363"/>
          </a:xfrm>
        </p:spPr>
        <p:txBody>
          <a:bodyPr>
            <a:normAutofit/>
          </a:bodyPr>
          <a:lstStyle/>
          <a:p>
            <a:pPr marL="265113" indent="-265113">
              <a:buNone/>
            </a:pP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１．日次調査</a:t>
            </a:r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・外来・入院・救急等の患者受け入れ状況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（通常どおり／一部制限あり／停止等）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・新型コロナ感染疑い患者用の外来設置／入退院状況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PCR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検査（検体判定）状況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・空床状況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・医療機器リソース（人工呼吸器、新生児・小児呼吸器、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ECMO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等）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・医師・看護師・事務職員等の充足状況　　　　　　　　　　　　　　　　　　　　　　　　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 algn="r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7496" y="862001"/>
            <a:ext cx="3479740" cy="580336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7793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6344" y="365127"/>
            <a:ext cx="8049006" cy="503554"/>
          </a:xfrm>
        </p:spPr>
        <p:txBody>
          <a:bodyPr>
            <a:noAutofit/>
          </a:bodyPr>
          <a:lstStyle/>
          <a:p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各医療機関からご報告いただきたい事項②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562" y="1197864"/>
            <a:ext cx="3943790" cy="4805363"/>
          </a:xfrm>
        </p:spPr>
        <p:txBody>
          <a:bodyPr>
            <a:normAutofit/>
          </a:bodyPr>
          <a:lstStyle/>
          <a:p>
            <a:pPr marL="265113" indent="-265113">
              <a:buNone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．週次調査</a:t>
            </a:r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・医療資材状況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（サージカルマスク、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N95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マスク、防護服、ディスポーザブルガウン、ニトリル手袋、手洗い消毒用アルコール、検体検査用スワブ等）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・その他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（外来通院で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化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学療法中の患者）等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352" y="1197864"/>
            <a:ext cx="4966864" cy="500018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4089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95578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ご報告いただいたデータについて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6329" y="1207008"/>
            <a:ext cx="8451342" cy="529437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400"/>
              </a:spcBef>
            </a:pP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厚生労働省・内閣官房において集計の上</a:t>
            </a:r>
            <a:r>
              <a:rPr kumimoji="1"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、各都道府県、保健所設置市、特別区等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に、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各自治体分のデータ（日次・週次）を共有いたします。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Bef>
                <a:spcPts val="2400"/>
              </a:spcBef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都道府県において、重症者対応のための治療拠点の設定、医療体制の重点化などの検討に活用いただきます。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Bef>
                <a:spcPts val="2400"/>
              </a:spcBef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医療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提供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状況（通常営業／一部制限／停止等）については、医療機関からの公開許諾を得たものについて、厚生労働省・各都道府県ホームページ上での公開・オープンデータ提供可能な形で提供予定です。</a:t>
            </a:r>
            <a:endParaRPr kumimoji="1"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8763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453" y="1133856"/>
            <a:ext cx="9169131" cy="5627044"/>
          </a:xfrm>
          <a:prstGeom prst="rect">
            <a:avLst/>
          </a:prstGeom>
        </p:spPr>
      </p:pic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0010" y="365127"/>
            <a:ext cx="7886700" cy="695578"/>
          </a:xfrm>
        </p:spPr>
        <p:txBody>
          <a:bodyPr>
            <a:normAutofit/>
          </a:bodyPr>
          <a:lstStyle/>
          <a:p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（参考）神奈川県の取組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3268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314</Words>
  <Application>Microsoft Office PowerPoint</Application>
  <PresentationFormat>画面に合わせる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COVID-19対策 都道府県内の医療機関状況 モニタリング基盤（仮称）について 【調査ご協力のお願い】</vt:lpstr>
      <vt:lpstr>調査について</vt:lpstr>
      <vt:lpstr>調査の準備</vt:lpstr>
      <vt:lpstr>各医療機関からご報告いただきたい事項①</vt:lpstr>
      <vt:lpstr>各医療機関からご報告いただきたい事項②</vt:lpstr>
      <vt:lpstr>ご報告いただいたデータについて</vt:lpstr>
      <vt:lpstr>（参考）神奈川県の取組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各病院からご報告いただきたい事項</dc:title>
  <dc:creator>吉田 宏平（IT総合戦略室）</dc:creator>
  <cp:lastModifiedBy>井上 大地(inoue-daichi)</cp:lastModifiedBy>
  <cp:revision>19</cp:revision>
  <dcterms:created xsi:type="dcterms:W3CDTF">2020-03-23T13:15:42Z</dcterms:created>
  <dcterms:modified xsi:type="dcterms:W3CDTF">2020-03-26T13:11:27Z</dcterms:modified>
</cp:coreProperties>
</file>