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334000" cy="3600450"/>
  <p:notesSz cx="5334000" cy="3600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120" y="2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1116139"/>
            <a:ext cx="4533900" cy="7560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2016252"/>
            <a:ext cx="3733800" cy="90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700" y="828103"/>
            <a:ext cx="2320290" cy="23762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7010" y="828103"/>
            <a:ext cx="2320290" cy="23762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6700" y="144018"/>
            <a:ext cx="4800600" cy="576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828103"/>
            <a:ext cx="4800600" cy="23762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3560" y="3348418"/>
            <a:ext cx="1706880" cy="1800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700" y="3348418"/>
            <a:ext cx="1226820" cy="1800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0480" y="3348418"/>
            <a:ext cx="1226820" cy="1800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バックグラウンドの前に立っている&#10;&#10;低い精度で自動的に生成された説明">
            <a:extLst>
              <a:ext uri="{FF2B5EF4-FFF2-40B4-BE49-F238E27FC236}">
                <a16:creationId xmlns:a16="http://schemas.microsoft.com/office/drawing/2014/main" id="{869212C1-0420-FC3C-CF2E-E590CDCEE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5" y="155490"/>
            <a:ext cx="5035809" cy="3289469"/>
          </a:xfrm>
          <a:prstGeom prst="rect">
            <a:avLst/>
          </a:prstGeom>
        </p:spPr>
      </p:pic>
      <p:pic>
        <p:nvPicPr>
          <p:cNvPr id="4" name="図 3" descr="建物, 挿絵, ウィンドウ が含まれている画像&#10;&#10;自動的に生成された説明">
            <a:extLst>
              <a:ext uri="{FF2B5EF4-FFF2-40B4-BE49-F238E27FC236}">
                <a16:creationId xmlns:a16="http://schemas.microsoft.com/office/drawing/2014/main" id="{761148F0-7EE3-CCCE-06BF-C61C6BD0B6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028825"/>
            <a:ext cx="1098606" cy="1193861"/>
          </a:xfrm>
          <a:prstGeom prst="rect">
            <a:avLst/>
          </a:prstGeom>
        </p:spPr>
      </p:pic>
      <p:pic>
        <p:nvPicPr>
          <p:cNvPr id="6" name="図 5" descr="建物, 挿絵, ウィンドウ, 時計 が含まれている画像&#10;&#10;自動的に生成された説明">
            <a:extLst>
              <a:ext uri="{FF2B5EF4-FFF2-40B4-BE49-F238E27FC236}">
                <a16:creationId xmlns:a16="http://schemas.microsoft.com/office/drawing/2014/main" id="{297A3EE9-9EF9-6FA9-40AC-B05B7ED36B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4" y="1909757"/>
            <a:ext cx="711237" cy="1301817"/>
          </a:xfrm>
          <a:prstGeom prst="rect">
            <a:avLst/>
          </a:prstGeom>
        </p:spPr>
      </p:pic>
      <p:pic>
        <p:nvPicPr>
          <p:cNvPr id="10" name="図 9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C8385697-629E-924F-142B-D7EDCBF54D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64" y="857188"/>
            <a:ext cx="2444876" cy="2400423"/>
          </a:xfrm>
          <a:prstGeom prst="rect">
            <a:avLst/>
          </a:prstGeom>
        </p:spPr>
      </p:pic>
      <p:pic>
        <p:nvPicPr>
          <p:cNvPr id="8" name="図 7" descr="記号, 光 が含まれている画像&#10;&#10;自動的に生成された説明">
            <a:extLst>
              <a:ext uri="{FF2B5EF4-FFF2-40B4-BE49-F238E27FC236}">
                <a16:creationId xmlns:a16="http://schemas.microsoft.com/office/drawing/2014/main" id="{8BB8044B-E3B0-E404-3452-1940E9F564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86" y="2005012"/>
            <a:ext cx="806491" cy="1206562"/>
          </a:xfrm>
          <a:prstGeom prst="rect">
            <a:avLst/>
          </a:prstGeom>
        </p:spPr>
      </p:pic>
      <p:pic>
        <p:nvPicPr>
          <p:cNvPr id="12" name="図 11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CF78E1B1-82FA-B3C3-17B6-BCBD418DED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0" y="327107"/>
            <a:ext cx="3372023" cy="6477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24_cyuoku_nenga_Xmas_1016_ol</dc:title>
  <cp:lastModifiedBy>竹森 仁美</cp:lastModifiedBy>
  <cp:revision>2</cp:revision>
  <dcterms:created xsi:type="dcterms:W3CDTF">2024-10-23T07:28:22Z</dcterms:created>
  <dcterms:modified xsi:type="dcterms:W3CDTF">2024-10-24T00:48:50Z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2024-10-17T00:00:00Z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2024-10-23T00:00:00Z</vt:filetime>
  </property>
  <property fmtid="{D5CDD505-2E9C-101B-9397-08002B2CF9AE}" pid="5" name="Producer">
    <vt:lpwstr>Adobe PDF library 16.07</vt:lpwstr>
  </property>
</Properties>
</file>