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594100" cy="5334000"/>
  <p:notesSz cx="3594100" cy="533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13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0033" y="1653540"/>
            <a:ext cx="3060382" cy="112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40067" y="2987040"/>
            <a:ext cx="252031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0022" y="1226820"/>
            <a:ext cx="156619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54231" y="1226820"/>
            <a:ext cx="156619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0022" y="213360"/>
            <a:ext cx="3240405" cy="853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0022" y="1226820"/>
            <a:ext cx="324040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24153" y="4960620"/>
            <a:ext cx="1152144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0022" y="4960620"/>
            <a:ext cx="828103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92324" y="4960620"/>
            <a:ext cx="828103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背景パターン, 円&#10;&#10;自動的に生成された説明">
            <a:extLst>
              <a:ext uri="{FF2B5EF4-FFF2-40B4-BE49-F238E27FC236}">
                <a16:creationId xmlns:a16="http://schemas.microsoft.com/office/drawing/2014/main" id="{9A89221C-941E-5CDD-2ECE-76DA84EC8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70" y="196240"/>
            <a:ext cx="3092609" cy="4197566"/>
          </a:xfrm>
          <a:prstGeom prst="rect">
            <a:avLst/>
          </a:prstGeom>
        </p:spPr>
      </p:pic>
      <p:pic>
        <p:nvPicPr>
          <p:cNvPr id="12" name="図 11" descr="図形, 円&#10;&#10;自動的に生成された説明">
            <a:extLst>
              <a:ext uri="{FF2B5EF4-FFF2-40B4-BE49-F238E27FC236}">
                <a16:creationId xmlns:a16="http://schemas.microsoft.com/office/drawing/2014/main" id="{ADEB88D5-D290-7D2C-A00A-DD1BC2AADD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72" y="1430429"/>
            <a:ext cx="2035298" cy="2180677"/>
          </a:xfrm>
          <a:prstGeom prst="rect">
            <a:avLst/>
          </a:prstGeom>
        </p:spPr>
      </p:pic>
      <p:pic>
        <p:nvPicPr>
          <p:cNvPr id="14" name="図 13" descr="ロゴ, アイコン&#10;&#10;自動的に生成された説明">
            <a:extLst>
              <a:ext uri="{FF2B5EF4-FFF2-40B4-BE49-F238E27FC236}">
                <a16:creationId xmlns:a16="http://schemas.microsoft.com/office/drawing/2014/main" id="{9DB78A72-13BE-ABF8-AE79-1E1ABC030E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2" y="1506775"/>
            <a:ext cx="704886" cy="361969"/>
          </a:xfrm>
          <a:prstGeom prst="rect">
            <a:avLst/>
          </a:prstGeom>
        </p:spPr>
      </p:pic>
      <p:pic>
        <p:nvPicPr>
          <p:cNvPr id="16" name="図 15" descr="ロゴ&#10;&#10;中程度の精度で自動的に生成された説明">
            <a:extLst>
              <a:ext uri="{FF2B5EF4-FFF2-40B4-BE49-F238E27FC236}">
                <a16:creationId xmlns:a16="http://schemas.microsoft.com/office/drawing/2014/main" id="{6B798415-D120-6046-1C8F-5492E4125A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530" y="1506776"/>
            <a:ext cx="711237" cy="361969"/>
          </a:xfrm>
          <a:prstGeom prst="rect">
            <a:avLst/>
          </a:prstGeom>
        </p:spPr>
      </p:pic>
      <p:pic>
        <p:nvPicPr>
          <p:cNvPr id="18" name="図 17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5A947B85-FBBE-C88B-8829-F662017810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383" y="2079112"/>
            <a:ext cx="444523" cy="431822"/>
          </a:xfrm>
          <a:prstGeom prst="rect">
            <a:avLst/>
          </a:prstGeom>
        </p:spPr>
      </p:pic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9604B7E1-515F-E713-AC56-05623B2B15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25" y="3551582"/>
            <a:ext cx="641383" cy="450873"/>
          </a:xfrm>
          <a:prstGeom prst="rect">
            <a:avLst/>
          </a:prstGeom>
        </p:spPr>
      </p:pic>
      <p:pic>
        <p:nvPicPr>
          <p:cNvPr id="21" name="図 20" descr="アイコン&#10;&#10;自動的に生成された説明">
            <a:extLst>
              <a:ext uri="{FF2B5EF4-FFF2-40B4-BE49-F238E27FC236}">
                <a16:creationId xmlns:a16="http://schemas.microsoft.com/office/drawing/2014/main" id="{6AA3F057-E9AB-4302-7B44-3726271A56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726" y="3551582"/>
            <a:ext cx="641383" cy="450873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1216BC9-03AA-A97A-D231-C3622871DB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647" y="3777018"/>
            <a:ext cx="882695" cy="203210"/>
          </a:xfrm>
          <a:prstGeom prst="rect">
            <a:avLst/>
          </a:prstGeom>
        </p:spPr>
      </p:pic>
      <p:pic>
        <p:nvPicPr>
          <p:cNvPr id="25" name="図 24" descr="文字が書かれている&#10;&#10;低い精度で自動的に生成された説明">
            <a:extLst>
              <a:ext uri="{FF2B5EF4-FFF2-40B4-BE49-F238E27FC236}">
                <a16:creationId xmlns:a16="http://schemas.microsoft.com/office/drawing/2014/main" id="{FB0084DF-48B0-D136-44A5-054771858EB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012" y="512412"/>
            <a:ext cx="1073205" cy="444523"/>
          </a:xfrm>
          <a:prstGeom prst="rect">
            <a:avLst/>
          </a:prstGeom>
        </p:spPr>
      </p:pic>
      <p:pic>
        <p:nvPicPr>
          <p:cNvPr id="27" name="図 26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685951A5-87C0-1E48-9E50-E266C9D715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25" y="1012230"/>
            <a:ext cx="2692538" cy="412771"/>
          </a:xfrm>
          <a:prstGeom prst="rect">
            <a:avLst/>
          </a:prstGeom>
        </p:spPr>
      </p:pic>
      <p:pic>
        <p:nvPicPr>
          <p:cNvPr id="29" name="図 28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D425E6A5-84E0-F167-1594-A1F01E196E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61" y="2762955"/>
            <a:ext cx="622332" cy="3683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24_cyuoku_nenga_Xmas_1016_ol</dc:title>
  <cp:lastModifiedBy>竹森 仁美</cp:lastModifiedBy>
  <cp:revision>1</cp:revision>
  <dcterms:created xsi:type="dcterms:W3CDTF">2024-10-23T07:27:10Z</dcterms:created>
  <dcterms:modified xsi:type="dcterms:W3CDTF">2024-10-23T08:20:35Z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2024-10-17T00:00:00Z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2024-10-23T00:00:00Z</vt:filetime>
  </property>
  <property fmtid="{D5CDD505-2E9C-101B-9397-08002B2CF9AE}" pid="5" name="Producer">
    <vt:lpwstr>Adobe PDF library 16.07</vt:lpwstr>
  </property>
</Properties>
</file>