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594100" cy="5334000"/>
  <p:notesSz cx="3594100" cy="5334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38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0033" y="1653540"/>
            <a:ext cx="3060382" cy="1120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40067" y="2987040"/>
            <a:ext cx="2520315" cy="133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0022" y="1226820"/>
            <a:ext cx="1566195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854231" y="1226820"/>
            <a:ext cx="1566195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0022" y="213360"/>
            <a:ext cx="3240405" cy="853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0022" y="1226820"/>
            <a:ext cx="3240405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24153" y="4960620"/>
            <a:ext cx="1152144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0022" y="4960620"/>
            <a:ext cx="828103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592324" y="4960620"/>
            <a:ext cx="828103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631334" y="2664005"/>
            <a:ext cx="168910" cy="2412365"/>
          </a:xfrm>
          <a:custGeom>
            <a:avLst/>
            <a:gdLst/>
            <a:ahLst/>
            <a:cxnLst/>
            <a:rect l="l" t="t" r="r" b="b"/>
            <a:pathLst>
              <a:path w="168910" h="2412365">
                <a:moveTo>
                  <a:pt x="21351" y="2106673"/>
                </a:moveTo>
                <a:lnTo>
                  <a:pt x="0" y="2412019"/>
                </a:lnTo>
              </a:path>
              <a:path w="168910" h="2412365">
                <a:moveTo>
                  <a:pt x="168660" y="0"/>
                </a:moveTo>
                <a:lnTo>
                  <a:pt x="21351" y="2106673"/>
                </a:lnTo>
              </a:path>
            </a:pathLst>
          </a:custGeom>
          <a:ln w="15240">
            <a:solidFill>
              <a:srgbClr val="4AB9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図 14" descr="背景パターン&#10;&#10;自動的に生成された説明">
            <a:extLst>
              <a:ext uri="{FF2B5EF4-FFF2-40B4-BE49-F238E27FC236}">
                <a16:creationId xmlns:a16="http://schemas.microsoft.com/office/drawing/2014/main" id="{EBFC465E-4E3A-A2B6-ADE0-3DB0176EFC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33" y="167593"/>
            <a:ext cx="3098959" cy="4927853"/>
          </a:xfrm>
          <a:prstGeom prst="rect">
            <a:avLst/>
          </a:prstGeom>
        </p:spPr>
      </p:pic>
      <p:pic>
        <p:nvPicPr>
          <p:cNvPr id="10" name="図 9" descr="文字が書かれている&#10;&#10;低い精度で自動的に生成された説明">
            <a:extLst>
              <a:ext uri="{FF2B5EF4-FFF2-40B4-BE49-F238E27FC236}">
                <a16:creationId xmlns:a16="http://schemas.microsoft.com/office/drawing/2014/main" id="{F5B8E0FD-F326-A3F6-61C2-9C807CC044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011" y="645487"/>
            <a:ext cx="1073205" cy="444523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548E436D-03B8-7780-B5A3-64B4C9E0B2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026" y="4271073"/>
            <a:ext cx="882695" cy="203210"/>
          </a:xfrm>
          <a:prstGeom prst="rect">
            <a:avLst/>
          </a:prstGeom>
        </p:spPr>
      </p:pic>
      <p:pic>
        <p:nvPicPr>
          <p:cNvPr id="14" name="図 13" descr="図形, 円&#10;&#10;自動的に生成された説明">
            <a:extLst>
              <a:ext uri="{FF2B5EF4-FFF2-40B4-BE49-F238E27FC236}">
                <a16:creationId xmlns:a16="http://schemas.microsoft.com/office/drawing/2014/main" id="{DF0858FC-7607-773E-76C0-C97DBAD8DB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15" y="1609779"/>
            <a:ext cx="2311519" cy="2476627"/>
          </a:xfrm>
          <a:prstGeom prst="rect">
            <a:avLst/>
          </a:prstGeom>
        </p:spPr>
      </p:pic>
      <p:pic>
        <p:nvPicPr>
          <p:cNvPr id="16" name="図 15" descr="ロゴ, アイコン&#10;&#10;自動的に生成された説明">
            <a:extLst>
              <a:ext uri="{FF2B5EF4-FFF2-40B4-BE49-F238E27FC236}">
                <a16:creationId xmlns:a16="http://schemas.microsoft.com/office/drawing/2014/main" id="{322FCE57-2846-FDA2-B86F-9E4E8946C4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9" y="1644699"/>
            <a:ext cx="704886" cy="361969"/>
          </a:xfrm>
          <a:prstGeom prst="rect">
            <a:avLst/>
          </a:prstGeom>
        </p:spPr>
      </p:pic>
      <p:pic>
        <p:nvPicPr>
          <p:cNvPr id="18" name="図 17" descr="ロゴ&#10;&#10;中程度の精度で自動的に生成された説明">
            <a:extLst>
              <a:ext uri="{FF2B5EF4-FFF2-40B4-BE49-F238E27FC236}">
                <a16:creationId xmlns:a16="http://schemas.microsoft.com/office/drawing/2014/main" id="{D6A1B668-8DE3-CA1C-0616-1D626E2CED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066" y="1644699"/>
            <a:ext cx="711237" cy="361969"/>
          </a:xfrm>
          <a:prstGeom prst="rect">
            <a:avLst/>
          </a:prstGeom>
        </p:spPr>
      </p:pic>
      <p:pic>
        <p:nvPicPr>
          <p:cNvPr id="20" name="図 19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9368A166-F4DE-1DA9-F91A-8BD3DAF97E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6" y="3128733"/>
            <a:ext cx="622332" cy="368319"/>
          </a:xfrm>
          <a:prstGeom prst="rect">
            <a:avLst/>
          </a:prstGeom>
        </p:spPr>
      </p:pic>
      <p:pic>
        <p:nvPicPr>
          <p:cNvPr id="22" name="図 21" descr="アイコン&#10;&#10;自動的に生成された説明">
            <a:extLst>
              <a:ext uri="{FF2B5EF4-FFF2-40B4-BE49-F238E27FC236}">
                <a16:creationId xmlns:a16="http://schemas.microsoft.com/office/drawing/2014/main" id="{B661F3BC-E468-2032-E885-5059804EB10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26" y="4159577"/>
            <a:ext cx="641383" cy="450873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D3D2C08B-53A6-5ED5-ABF5-DFAC894D9BA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502" y="4155302"/>
            <a:ext cx="641383" cy="450873"/>
          </a:xfrm>
          <a:prstGeom prst="rect">
            <a:avLst/>
          </a:prstGeom>
        </p:spPr>
      </p:pic>
      <p:pic>
        <p:nvPicPr>
          <p:cNvPr id="25" name="図 24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97EDB243-5664-15A1-CD18-267524243D8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461" y="2362200"/>
            <a:ext cx="444523" cy="431822"/>
          </a:xfrm>
          <a:prstGeom prst="rect">
            <a:avLst/>
          </a:prstGeom>
        </p:spPr>
      </p:pic>
      <p:pic>
        <p:nvPicPr>
          <p:cNvPr id="21" name="図 20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2FA06909-C385-81D5-8481-70C395B18F1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42" y="1103263"/>
            <a:ext cx="2692538" cy="41277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24_cyuoku_nenga_Xmas_1016_ol</dc:title>
  <cp:lastModifiedBy>竹森 仁美</cp:lastModifiedBy>
  <cp:revision>2</cp:revision>
  <dcterms:created xsi:type="dcterms:W3CDTF">2024-10-23T07:25:55Z</dcterms:created>
  <dcterms:modified xsi:type="dcterms:W3CDTF">2024-10-23T08:09:45Z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2024-10-17T00:00:00Z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2024-10-23T00:00:00Z</vt:filetime>
  </property>
  <property fmtid="{D5CDD505-2E9C-101B-9397-08002B2CF9AE}" pid="5" name="Producer">
    <vt:lpwstr>Adobe PDF library 16.07</vt:lpwstr>
  </property>
</Properties>
</file>