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594100" cy="5334000"/>
  <p:notesSz cx="35941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38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0033" y="1653540"/>
            <a:ext cx="306038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0067" y="2987040"/>
            <a:ext cx="252031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0022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54231" y="1226820"/>
            <a:ext cx="156619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0022" y="213360"/>
            <a:ext cx="3240405" cy="853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0022" y="1226820"/>
            <a:ext cx="3240405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24153" y="4960620"/>
            <a:ext cx="1152144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0022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592324" y="4960620"/>
            <a:ext cx="828103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 descr="図形, 円&#10;&#10;自動的に生成された説明">
            <a:extLst>
              <a:ext uri="{FF2B5EF4-FFF2-40B4-BE49-F238E27FC236}">
                <a16:creationId xmlns:a16="http://schemas.microsoft.com/office/drawing/2014/main" id="{ED4DD7E4-77D2-0509-95A3-6AA1CEAC8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26" y="951247"/>
            <a:ext cx="2857647" cy="2857647"/>
          </a:xfrm>
          <a:prstGeom prst="rect">
            <a:avLst/>
          </a:prstGeom>
        </p:spPr>
      </p:pic>
      <p:pic>
        <p:nvPicPr>
          <p:cNvPr id="29" name="図 28" descr="図形, 円&#10;&#10;自動的に生成された説明">
            <a:extLst>
              <a:ext uri="{FF2B5EF4-FFF2-40B4-BE49-F238E27FC236}">
                <a16:creationId xmlns:a16="http://schemas.microsoft.com/office/drawing/2014/main" id="{AFD52D18-0B87-8F2D-26D8-D7D42D6DF3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859" y="1296760"/>
            <a:ext cx="1835244" cy="2565532"/>
          </a:xfrm>
          <a:prstGeom prst="rect">
            <a:avLst/>
          </a:prstGeom>
        </p:spPr>
      </p:pic>
      <p:pic>
        <p:nvPicPr>
          <p:cNvPr id="33" name="図 3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FE107E34-8968-A1BF-B6A7-A8B8DFDD3E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159" y="966543"/>
            <a:ext cx="711237" cy="660434"/>
          </a:xfrm>
          <a:prstGeom prst="rect">
            <a:avLst/>
          </a:prstGeom>
        </p:spPr>
      </p:pic>
      <p:pic>
        <p:nvPicPr>
          <p:cNvPr id="35" name="図 3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BA666D44-0E75-4599-129C-618CC4C7FF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13" y="975779"/>
            <a:ext cx="704886" cy="660434"/>
          </a:xfrm>
          <a:prstGeom prst="rect">
            <a:avLst/>
          </a:prstGeom>
        </p:spPr>
      </p:pic>
      <p:pic>
        <p:nvPicPr>
          <p:cNvPr id="37" name="図 3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5BFA914-611A-8802-6A9A-E4DB2E7BCB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68" y="1776473"/>
            <a:ext cx="514376" cy="361969"/>
          </a:xfrm>
          <a:prstGeom prst="rect">
            <a:avLst/>
          </a:prstGeom>
        </p:spPr>
      </p:pic>
      <p:pic>
        <p:nvPicPr>
          <p:cNvPr id="39" name="図 3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54567B2-4A52-AC90-9B6D-23C7132AA0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38" y="1789174"/>
            <a:ext cx="571529" cy="349268"/>
          </a:xfrm>
          <a:prstGeom prst="rect">
            <a:avLst/>
          </a:prstGeom>
        </p:spPr>
      </p:pic>
      <p:pic>
        <p:nvPicPr>
          <p:cNvPr id="41" name="図 40" descr="時計の画面のスクリーンショット&#10;&#10;低い精度で自動的に生成された説明">
            <a:extLst>
              <a:ext uri="{FF2B5EF4-FFF2-40B4-BE49-F238E27FC236}">
                <a16:creationId xmlns:a16="http://schemas.microsoft.com/office/drawing/2014/main" id="{E82E8F8F-065A-0354-7E9B-75D7BF683C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99" y="2210839"/>
            <a:ext cx="2927500" cy="1301817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74B9FF58-0283-05DB-A161-9184435748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27" y="3970248"/>
            <a:ext cx="863644" cy="184159"/>
          </a:xfrm>
          <a:prstGeom prst="rect">
            <a:avLst/>
          </a:prstGeom>
        </p:spPr>
      </p:pic>
      <p:pic>
        <p:nvPicPr>
          <p:cNvPr id="45" name="図 44" descr="黒い背景に白い文字がある&#10;&#10;中程度の精度で自動的に生成された説明">
            <a:extLst>
              <a:ext uri="{FF2B5EF4-FFF2-40B4-BE49-F238E27FC236}">
                <a16:creationId xmlns:a16="http://schemas.microsoft.com/office/drawing/2014/main" id="{912518DC-3E9A-EED8-C3A2-A0F6693066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45" y="4416423"/>
            <a:ext cx="2101958" cy="419122"/>
          </a:xfrm>
          <a:prstGeom prst="rect">
            <a:avLst/>
          </a:prstGeom>
        </p:spPr>
      </p:pic>
      <p:pic>
        <p:nvPicPr>
          <p:cNvPr id="47" name="図 4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8868C63B-57CF-A385-8FBD-E92A8339EF2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6" y="4362445"/>
            <a:ext cx="431822" cy="527077"/>
          </a:xfrm>
          <a:prstGeom prst="rect">
            <a:avLst/>
          </a:prstGeom>
        </p:spPr>
      </p:pic>
      <p:pic>
        <p:nvPicPr>
          <p:cNvPr id="49" name="図 48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52EE190-4339-21CB-A062-A61A675B63D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241" y="4354168"/>
            <a:ext cx="438173" cy="527077"/>
          </a:xfrm>
          <a:prstGeom prst="rect">
            <a:avLst/>
          </a:prstGeom>
        </p:spPr>
      </p:pic>
      <p:pic>
        <p:nvPicPr>
          <p:cNvPr id="51" name="図 50" descr="図形&#10;&#10;中程度の精度で自動的に生成された説明">
            <a:extLst>
              <a:ext uri="{FF2B5EF4-FFF2-40B4-BE49-F238E27FC236}">
                <a16:creationId xmlns:a16="http://schemas.microsoft.com/office/drawing/2014/main" id="{CD13C46D-7645-6852-5EAE-E478798A050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46" y="663534"/>
            <a:ext cx="2044805" cy="5270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24_cyuoku_nenga_Xmas_1016_ol</dc:title>
  <cp:lastModifiedBy>竹森 仁美</cp:lastModifiedBy>
  <cp:revision>2</cp:revision>
  <dcterms:created xsi:type="dcterms:W3CDTF">2024-10-23T07:25:05Z</dcterms:created>
  <dcterms:modified xsi:type="dcterms:W3CDTF">2024-10-23T08:55:00Z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2024-10-23T00:00:00Z</vt:filetime>
  </property>
  <property fmtid="{D5CDD505-2E9C-101B-9397-08002B2CF9AE}" pid="5" name="Producer">
    <vt:lpwstr>Adobe PDF library 16.07</vt:lpwstr>
  </property>
</Properties>
</file>