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600450" cy="532765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43" d="100"/>
          <a:sy n="143" d="100"/>
        </p:scale>
        <p:origin x="3468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236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945"/>
            </a:lvl1pPr>
            <a:lvl2pPr marL="179705" indent="0" algn="ctr">
              <a:buNone/>
              <a:defRPr sz="785"/>
            </a:lvl2pPr>
            <a:lvl3pPr marL="360045" indent="0" algn="ctr">
              <a:buNone/>
              <a:defRPr sz="710"/>
            </a:lvl3pPr>
            <a:lvl4pPr marL="539750" indent="0" algn="ctr">
              <a:buNone/>
              <a:defRPr sz="630"/>
            </a:lvl4pPr>
            <a:lvl5pPr marL="720090" indent="0" algn="ctr">
              <a:buNone/>
              <a:defRPr sz="630"/>
            </a:lvl5pPr>
            <a:lvl6pPr marL="899795" indent="0" algn="ctr">
              <a:buNone/>
              <a:defRPr sz="630"/>
            </a:lvl6pPr>
            <a:lvl7pPr marL="1080135" indent="0" algn="ctr">
              <a:buNone/>
              <a:defRPr sz="630"/>
            </a:lvl7pPr>
            <a:lvl8pPr marL="1259840" indent="0" algn="ctr">
              <a:buNone/>
              <a:defRPr sz="630"/>
            </a:lvl8pPr>
            <a:lvl9pPr marL="1440180" indent="0" algn="ctr">
              <a:buNone/>
              <a:defRPr sz="63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247500" y="428495"/>
            <a:ext cx="3105000" cy="4318780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1pPr>
            <a:lvl2pPr marL="179705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2pPr>
            <a:lvl3pPr marL="360045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3pPr>
            <a:lvl4pPr marL="53975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09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899795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135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5984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18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47500" y="1418333"/>
            <a:ext cx="1530000" cy="338056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22500" y="1418333"/>
            <a:ext cx="1530000" cy="338056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9" cy="640100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79705" indent="0">
              <a:buNone/>
              <a:defRPr sz="785" b="1"/>
            </a:lvl2pPr>
            <a:lvl3pPr marL="360045" indent="0">
              <a:buNone/>
              <a:defRPr sz="710" b="1"/>
            </a:lvl3pPr>
            <a:lvl4pPr marL="539750" indent="0">
              <a:buNone/>
              <a:defRPr sz="630" b="1"/>
            </a:lvl4pPr>
            <a:lvl5pPr marL="720090" indent="0">
              <a:buNone/>
              <a:defRPr sz="630" b="1"/>
            </a:lvl5pPr>
            <a:lvl6pPr marL="899795" indent="0">
              <a:buNone/>
              <a:defRPr sz="630" b="1"/>
            </a:lvl6pPr>
            <a:lvl7pPr marL="1080135" indent="0">
              <a:buNone/>
              <a:defRPr sz="630" b="1"/>
            </a:lvl7pPr>
            <a:lvl8pPr marL="1259840" indent="0">
              <a:buNone/>
              <a:defRPr sz="630" b="1"/>
            </a:lvl8pPr>
            <a:lvl9pPr marL="1440180" indent="0">
              <a:buNone/>
              <a:defRPr sz="63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9" cy="286256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79705" indent="0">
              <a:buNone/>
              <a:defRPr sz="785" b="1"/>
            </a:lvl2pPr>
            <a:lvl3pPr marL="360045" indent="0">
              <a:buNone/>
              <a:defRPr sz="710" b="1"/>
            </a:lvl3pPr>
            <a:lvl4pPr marL="539750" indent="0">
              <a:buNone/>
              <a:defRPr sz="630" b="1"/>
            </a:lvl4pPr>
            <a:lvl5pPr marL="720090" indent="0">
              <a:buNone/>
              <a:defRPr sz="630" b="1"/>
            </a:lvl5pPr>
            <a:lvl6pPr marL="899795" indent="0">
              <a:buNone/>
              <a:defRPr sz="630" b="1"/>
            </a:lvl6pPr>
            <a:lvl7pPr marL="1080135" indent="0">
              <a:buNone/>
              <a:defRPr sz="630" b="1"/>
            </a:lvl7pPr>
            <a:lvl8pPr marL="1259840" indent="0">
              <a:buNone/>
              <a:defRPr sz="630" b="1"/>
            </a:lvl8pPr>
            <a:lvl9pPr marL="1440180" indent="0">
              <a:buNone/>
              <a:defRPr sz="63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1260"/>
            </a:lvl1pPr>
            <a:lvl2pPr marL="179705" indent="0">
              <a:buNone/>
              <a:defRPr sz="1100"/>
            </a:lvl2pPr>
            <a:lvl3pPr marL="360045" indent="0">
              <a:buNone/>
              <a:defRPr sz="945"/>
            </a:lvl3pPr>
            <a:lvl4pPr marL="539750" indent="0">
              <a:buNone/>
              <a:defRPr sz="785"/>
            </a:lvl4pPr>
            <a:lvl5pPr marL="720090" indent="0">
              <a:buNone/>
              <a:defRPr sz="785"/>
            </a:lvl5pPr>
            <a:lvl6pPr marL="899795" indent="0">
              <a:buNone/>
              <a:defRPr sz="785"/>
            </a:lvl6pPr>
            <a:lvl7pPr marL="1080135" indent="0">
              <a:buNone/>
              <a:defRPr sz="785"/>
            </a:lvl7pPr>
            <a:lvl8pPr marL="1259840" indent="0">
              <a:buNone/>
              <a:defRPr sz="785"/>
            </a:lvl8pPr>
            <a:lvl9pPr marL="1440180" indent="0">
              <a:buNone/>
              <a:defRPr sz="7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630"/>
            </a:lvl1pPr>
            <a:lvl2pPr marL="179705" indent="0">
              <a:buNone/>
              <a:defRPr sz="550"/>
            </a:lvl2pPr>
            <a:lvl3pPr marL="360045" indent="0">
              <a:buNone/>
              <a:defRPr sz="470"/>
            </a:lvl3pPr>
            <a:lvl4pPr marL="539750" indent="0">
              <a:buNone/>
              <a:defRPr sz="395"/>
            </a:lvl4pPr>
            <a:lvl5pPr marL="720090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2900930" y="283667"/>
            <a:ext cx="451570" cy="4515234"/>
          </a:xfrm>
        </p:spPr>
        <p:txBody>
          <a:bodyPr vert="eaVert">
            <a:normAutofit/>
          </a:bodyPr>
          <a:lstStyle>
            <a:lvl1pPr>
              <a:defRPr sz="1730"/>
            </a:lvl1pPr>
          </a:lstStyle>
          <a:p>
            <a:r>
              <a:rPr lang="ja-JP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47500" y="283667"/>
            <a:ext cx="2622035" cy="4515234"/>
          </a:xfrm>
        </p:spPr>
        <p:txBody>
          <a:bodyPr vert="eaVert"/>
          <a:lstStyle>
            <a:lvl1pPr marL="90170" indent="-90170">
              <a:defRPr kumimoji="1" lang="ja-JP" alt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9875" indent="-90170">
              <a:defRPr kumimoji="1" lang="ja-JP" altLang="en-US" sz="9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0215" indent="-90170">
              <a:defRPr kumimoji="1" lang="ja-JP" altLang="en-US" sz="7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20" indent="-90170">
              <a:defRPr kumimoji="1" lang="ja-JP" altLang="en-US" sz="71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260" indent="-90170">
              <a:defRPr kumimoji="1" lang="ja-JP" altLang="en-US" sz="71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マスター テキストの書式設定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2 レベル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  <a:t>11/1/2023</a:t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  <a:t>‹#›</a:t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47500" y="283667"/>
            <a:ext cx="3105000" cy="1029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500" y="1418333"/>
            <a:ext cx="3105000" cy="3380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47500" y="4938266"/>
            <a:ext cx="810000" cy="28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92500" y="4938266"/>
            <a:ext cx="1215000" cy="28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542500" y="4938266"/>
            <a:ext cx="810000" cy="28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360045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170" indent="-90170" algn="l" defTabSz="360045" rtl="0" eaLnBrk="1" latinLnBrk="0" hangingPunct="1">
        <a:lnSpc>
          <a:spcPct val="90000"/>
        </a:lnSpc>
        <a:spcBef>
          <a:spcPct val="79000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987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21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+mn-lt"/>
          <a:ea typeface="+mn-ea"/>
          <a:cs typeface="+mn-cs"/>
        </a:defRPr>
      </a:lvl3pPr>
      <a:lvl4pPr marL="62992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81026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98996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7030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5001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70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8013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アセット 42@3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" y="299085"/>
            <a:ext cx="3056255" cy="47288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revision>7</cp:revision>
  <dcterms:created xsi:type="dcterms:W3CDTF">2023-10-31T08:49:08Z</dcterms:created>
  <dcterms:modified xsi:type="dcterms:W3CDTF">2023-11-01T05:47:27Z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