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00450" cy="532765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19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6399" y="1143000"/>
            <a:ext cx="208520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00" y="871967"/>
            <a:ext cx="2700000" cy="1854933"/>
          </a:xfrm>
        </p:spPr>
        <p:txBody>
          <a:bodyPr anchor="b"/>
          <a:lstStyle>
            <a:lvl1pPr algn="ctr">
              <a:defRPr sz="2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00" y="2798434"/>
            <a:ext cx="2700000" cy="1286366"/>
          </a:xfrm>
        </p:spPr>
        <p:txBody>
          <a:bodyPr/>
          <a:lstStyle>
            <a:lvl1pPr marL="0" indent="0" algn="ctr">
              <a:buNone/>
              <a:defRPr sz="945"/>
            </a:lvl1pPr>
            <a:lvl2pPr marL="179705" indent="0" algn="ctr">
              <a:buNone/>
              <a:defRPr sz="785"/>
            </a:lvl2pPr>
            <a:lvl3pPr marL="360045" indent="0" algn="ctr">
              <a:buNone/>
              <a:defRPr sz="710"/>
            </a:lvl3pPr>
            <a:lvl4pPr marL="539750" indent="0" algn="ctr">
              <a:buNone/>
              <a:defRPr sz="630"/>
            </a:lvl4pPr>
            <a:lvl5pPr marL="720090" indent="0" algn="ctr">
              <a:buNone/>
              <a:defRPr sz="630"/>
            </a:lvl5pPr>
            <a:lvl6pPr marL="899795" indent="0" algn="ctr">
              <a:buNone/>
              <a:defRPr sz="630"/>
            </a:lvl6pPr>
            <a:lvl7pPr marL="1080135" indent="0" algn="ctr">
              <a:buNone/>
              <a:defRPr sz="630"/>
            </a:lvl7pPr>
            <a:lvl8pPr marL="1259840" indent="0" algn="ctr">
              <a:buNone/>
              <a:defRPr sz="630"/>
            </a:lvl8pPr>
            <a:lvl9pPr marL="1440180" indent="0" algn="ctr">
              <a:buNone/>
              <a:defRPr sz="63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247500" y="428495"/>
            <a:ext cx="3105000" cy="431878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25" y="1328300"/>
            <a:ext cx="3105000" cy="22163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25" y="3565567"/>
            <a:ext cx="3105000" cy="1165500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179705" indent="0">
              <a:buNone/>
              <a:defRPr sz="785">
                <a:solidFill>
                  <a:schemeClr val="tx1">
                    <a:tint val="75000"/>
                  </a:schemeClr>
                </a:solidFill>
              </a:defRPr>
            </a:lvl2pPr>
            <a:lvl3pPr marL="360045" indent="0">
              <a:buNone/>
              <a:defRPr sz="710">
                <a:solidFill>
                  <a:schemeClr val="tx1">
                    <a:tint val="75000"/>
                  </a:schemeClr>
                </a:solidFill>
              </a:defRPr>
            </a:lvl3pPr>
            <a:lvl4pPr marL="53975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09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89979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13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5984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180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500" y="1418333"/>
            <a:ext cx="1530000" cy="3380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22500" y="1418333"/>
            <a:ext cx="1530000" cy="3380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283667"/>
            <a:ext cx="3105000" cy="102983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69" y="1306100"/>
            <a:ext cx="1522969" cy="6401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69" y="1946200"/>
            <a:ext cx="1522969" cy="2862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00" y="1306100"/>
            <a:ext cx="1530469" cy="640100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79705" indent="0">
              <a:buNone/>
              <a:defRPr sz="785" b="1"/>
            </a:lvl2pPr>
            <a:lvl3pPr marL="360045" indent="0">
              <a:buNone/>
              <a:defRPr sz="710" b="1"/>
            </a:lvl3pPr>
            <a:lvl4pPr marL="539750" indent="0">
              <a:buNone/>
              <a:defRPr sz="630" b="1"/>
            </a:lvl4pPr>
            <a:lvl5pPr marL="720090" indent="0">
              <a:buNone/>
              <a:defRPr sz="630" b="1"/>
            </a:lvl5pPr>
            <a:lvl6pPr marL="899795" indent="0">
              <a:buNone/>
              <a:defRPr sz="630" b="1"/>
            </a:lvl6pPr>
            <a:lvl7pPr marL="1080135" indent="0">
              <a:buNone/>
              <a:defRPr sz="630" b="1"/>
            </a:lvl7pPr>
            <a:lvl8pPr marL="1259840" indent="0">
              <a:buNone/>
              <a:defRPr sz="630" b="1"/>
            </a:lvl8pPr>
            <a:lvl9pPr marL="1440180" indent="0">
              <a:buNone/>
              <a:defRPr sz="63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00" y="1946200"/>
            <a:ext cx="1530469" cy="2862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9" y="355200"/>
            <a:ext cx="1161094" cy="1243200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469" y="767133"/>
            <a:ext cx="1822500" cy="3786333"/>
          </a:xfrm>
        </p:spPr>
        <p:txBody>
          <a:bodyPr/>
          <a:lstStyle>
            <a:lvl1pPr marL="0" indent="0">
              <a:buNone/>
              <a:defRPr sz="1260"/>
            </a:lvl1pPr>
            <a:lvl2pPr marL="179705" indent="0">
              <a:buNone/>
              <a:defRPr sz="1100"/>
            </a:lvl2pPr>
            <a:lvl3pPr marL="360045" indent="0">
              <a:buNone/>
              <a:defRPr sz="945"/>
            </a:lvl3pPr>
            <a:lvl4pPr marL="539750" indent="0">
              <a:buNone/>
              <a:defRPr sz="785"/>
            </a:lvl4pPr>
            <a:lvl5pPr marL="720090" indent="0">
              <a:buNone/>
              <a:defRPr sz="785"/>
            </a:lvl5pPr>
            <a:lvl6pPr marL="899795" indent="0">
              <a:buNone/>
              <a:defRPr sz="785"/>
            </a:lvl6pPr>
            <a:lvl7pPr marL="1080135" indent="0">
              <a:buNone/>
              <a:defRPr sz="785"/>
            </a:lvl7pPr>
            <a:lvl8pPr marL="1259840" indent="0">
              <a:buNone/>
              <a:defRPr sz="785"/>
            </a:lvl8pPr>
            <a:lvl9pPr marL="1440180" indent="0">
              <a:buNone/>
              <a:defRPr sz="7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9" y="1598400"/>
            <a:ext cx="1161094" cy="2961234"/>
          </a:xfrm>
        </p:spPr>
        <p:txBody>
          <a:bodyPr/>
          <a:lstStyle>
            <a:lvl1pPr marL="0" indent="0">
              <a:buNone/>
              <a:defRPr sz="630"/>
            </a:lvl1pPr>
            <a:lvl2pPr marL="179705" indent="0">
              <a:buNone/>
              <a:defRPr sz="550"/>
            </a:lvl2pPr>
            <a:lvl3pPr marL="360045" indent="0">
              <a:buNone/>
              <a:defRPr sz="470"/>
            </a:lvl3pPr>
            <a:lvl4pPr marL="539750" indent="0">
              <a:buNone/>
              <a:defRPr sz="395"/>
            </a:lvl4pPr>
            <a:lvl5pPr marL="720090" indent="0">
              <a:buNone/>
              <a:defRPr sz="395"/>
            </a:lvl5pPr>
            <a:lvl6pPr marL="899795" indent="0">
              <a:buNone/>
              <a:defRPr sz="395"/>
            </a:lvl6pPr>
            <a:lvl7pPr marL="1080135" indent="0">
              <a:buNone/>
              <a:defRPr sz="395"/>
            </a:lvl7pPr>
            <a:lvl8pPr marL="1259840" indent="0">
              <a:buNone/>
              <a:defRPr sz="395"/>
            </a:lvl8pPr>
            <a:lvl9pPr marL="1440180" indent="0">
              <a:buNone/>
              <a:defRPr sz="39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2900930" y="283667"/>
            <a:ext cx="451570" cy="4515234"/>
          </a:xfrm>
        </p:spPr>
        <p:txBody>
          <a:bodyPr vert="eaVert">
            <a:normAutofit/>
          </a:bodyPr>
          <a:lstStyle>
            <a:lvl1pPr>
              <a:defRPr sz="1730"/>
            </a:lvl1pPr>
          </a:lstStyle>
          <a:p>
            <a:r>
              <a:rPr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500" y="283667"/>
            <a:ext cx="2622035" cy="4515234"/>
          </a:xfrm>
        </p:spPr>
        <p:txBody>
          <a:bodyPr vert="eaVert"/>
          <a:lstStyle>
            <a:lvl1pPr marL="90170" indent="-90170">
              <a:defRPr kumimoji="1" lang="ja-JP" alt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90170">
              <a:defRPr kumimoji="1" lang="ja-JP" altLang="en-US" sz="94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215" indent="-90170">
              <a:defRPr kumimoji="1" lang="ja-JP" altLang="en-US" sz="78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920" indent="-90170">
              <a:defRPr kumimoji="1" lang="ja-JP" altLang="en-US" sz="71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260" indent="-90170">
              <a:defRPr kumimoji="1" lang="ja-JP" altLang="en-US" sz="71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マスター テキストの書式設定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2 レベル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  <a:t>10/23/2024</a:t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47500" y="283667"/>
            <a:ext cx="3105000" cy="102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500" y="1418333"/>
            <a:ext cx="3105000" cy="338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47500" y="4938266"/>
            <a:ext cx="810000" cy="28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92500" y="4938266"/>
            <a:ext cx="1215000" cy="28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542500" y="4938266"/>
            <a:ext cx="810000" cy="28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360045" rtl="0" eaLnBrk="1" latinLnBrk="0" hangingPunct="1">
        <a:lnSpc>
          <a:spcPct val="90000"/>
        </a:lnSpc>
        <a:spcBef>
          <a:spcPct val="0"/>
        </a:spcBef>
        <a:buNone/>
        <a:defRPr kumimoji="1" sz="1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36004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kumimoji="1"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2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85" kern="1200">
          <a:solidFill>
            <a:schemeClr val="tx1"/>
          </a:solidFill>
          <a:latin typeface="+mn-lt"/>
          <a:ea typeface="+mn-ea"/>
          <a:cs typeface="+mn-cs"/>
        </a:defRPr>
      </a:lvl3pPr>
      <a:lvl4pPr marL="62992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81026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98996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17030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529715" indent="-90170" algn="l" defTabSz="36004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1pPr>
      <a:lvl2pPr marL="17970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5pPr>
      <a:lvl6pPr marL="89979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7pPr>
      <a:lvl8pPr marL="125984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algn="l" defTabSz="360045" rtl="0" eaLnBrk="1" latinLnBrk="0" hangingPunct="1">
        <a:defRPr kumimoji="1" sz="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形 3" descr="アセット 33@33x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"/>
            <a:ext cx="3606165" cy="5333365"/>
          </a:xfrm>
          <a:prstGeom prst="rect">
            <a:avLst/>
          </a:prstGeom>
        </p:spPr>
      </p:pic>
      <p:pic>
        <p:nvPicPr>
          <p:cNvPr id="5" name="図形 4" descr="アセット 11@33x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8" y="3543430"/>
            <a:ext cx="618490" cy="755650"/>
          </a:xfrm>
          <a:prstGeom prst="rect">
            <a:avLst/>
          </a:prstGeom>
        </p:spPr>
      </p:pic>
      <p:pic>
        <p:nvPicPr>
          <p:cNvPr id="6" name="図形 5" descr="アセット 10@33x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11" y="1155519"/>
            <a:ext cx="1642745" cy="2772410"/>
          </a:xfrm>
          <a:prstGeom prst="rect">
            <a:avLst/>
          </a:prstGeom>
        </p:spPr>
      </p:pic>
      <p:pic>
        <p:nvPicPr>
          <p:cNvPr id="7" name="図形 6" descr="アセット 40@3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4724782"/>
            <a:ext cx="1257300" cy="59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MS PGothic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竹森 仁美</cp:lastModifiedBy>
  <cp:revision>9</cp:revision>
  <dcterms:created xsi:type="dcterms:W3CDTF">2023-10-31T08:49:08Z</dcterms:created>
  <dcterms:modified xsi:type="dcterms:W3CDTF">2024-10-23T08:51:24Z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