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3600450" cy="53276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43" d="100"/>
          <a:sy n="143" d="100"/>
        </p:scale>
        <p:origin x="346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61A3E-AC6E-4B60-95A4-C1B3371851F9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0A3E0-14E8-4BE6-85AB-5C5385A62A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34F6E-DEEE-400C-92A1-19923C75B907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86399" y="1143000"/>
            <a:ext cx="2085203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3A1E1-D89E-4D9F-ACC7-724568FAD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イメージプレースホルダ 1"/>
          <p:cNvSpPr>
            <a:spLocks noGrp="1" noRot="1" noChangeAspect="1"/>
          </p:cNvSpPr>
          <p:nvPr>
            <p:ph type="sldImg" idx="2"/>
          </p:nvPr>
        </p:nvSpPr>
        <p:spPr>
          <a:xfrm>
            <a:off x="2386013" y="1143000"/>
            <a:ext cx="2085975" cy="3086100"/>
          </a:xfrm>
        </p:spPr>
      </p:sp>
      <p:sp>
        <p:nvSpPr>
          <p:cNvPr id="3" name="文字列プレースホルダ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000" y="871967"/>
            <a:ext cx="2700000" cy="1854933"/>
          </a:xfrm>
        </p:spPr>
        <p:txBody>
          <a:bodyPr anchor="b"/>
          <a:lstStyle>
            <a:lvl1pPr algn="ctr">
              <a:defRPr sz="2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0000" y="2798434"/>
            <a:ext cx="2700000" cy="1286366"/>
          </a:xfrm>
        </p:spPr>
        <p:txBody>
          <a:bodyPr/>
          <a:lstStyle>
            <a:lvl1pPr marL="0" indent="0" algn="ctr">
              <a:buNone/>
              <a:defRPr sz="945"/>
            </a:lvl1pPr>
            <a:lvl2pPr marL="179705" indent="0" algn="ctr">
              <a:buNone/>
              <a:defRPr sz="785"/>
            </a:lvl2pPr>
            <a:lvl3pPr marL="360045" indent="0" algn="ctr">
              <a:buNone/>
              <a:defRPr sz="710"/>
            </a:lvl3pPr>
            <a:lvl4pPr marL="539750" indent="0" algn="ctr">
              <a:buNone/>
              <a:defRPr sz="630"/>
            </a:lvl4pPr>
            <a:lvl5pPr marL="720090" indent="0" algn="ctr">
              <a:buNone/>
              <a:defRPr sz="630"/>
            </a:lvl5pPr>
            <a:lvl6pPr marL="899795" indent="0" algn="ctr">
              <a:buNone/>
              <a:defRPr sz="630"/>
            </a:lvl6pPr>
            <a:lvl7pPr marL="1080135" indent="0" algn="ctr">
              <a:buNone/>
              <a:defRPr sz="630"/>
            </a:lvl7pPr>
            <a:lvl8pPr marL="1259840" indent="0" algn="ctr">
              <a:buNone/>
              <a:defRPr sz="630"/>
            </a:lvl8pPr>
            <a:lvl9pPr marL="1440180" indent="0" algn="ctr">
              <a:buNone/>
              <a:defRPr sz="63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フッター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/>
          </p:nvPr>
        </p:nvSpPr>
        <p:spPr>
          <a:xfrm>
            <a:off x="247500" y="428495"/>
            <a:ext cx="3105000" cy="431878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5625" y="1328300"/>
            <a:ext cx="3105000" cy="2216300"/>
          </a:xfrm>
        </p:spPr>
        <p:txBody>
          <a:bodyPr anchor="b"/>
          <a:lstStyle>
            <a:lvl1pPr>
              <a:defRPr sz="23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5625" y="3565567"/>
            <a:ext cx="3105000" cy="1165500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1pPr>
            <a:lvl2pPr marL="179705" indent="0">
              <a:buNone/>
              <a:defRPr sz="785">
                <a:solidFill>
                  <a:schemeClr val="tx1">
                    <a:tint val="75000"/>
                  </a:schemeClr>
                </a:solidFill>
              </a:defRPr>
            </a:lvl2pPr>
            <a:lvl3pPr marL="36004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3pPr>
            <a:lvl4pPr marL="53975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09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89979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135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5984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18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47500" y="1418333"/>
            <a:ext cx="1530000" cy="3380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822500" y="1418333"/>
            <a:ext cx="1530000" cy="3380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283667"/>
            <a:ext cx="3105000" cy="1029834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969" y="1306100"/>
            <a:ext cx="1522969" cy="640100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47969" y="1946200"/>
            <a:ext cx="1522969" cy="2862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822500" y="1306100"/>
            <a:ext cx="1530469" cy="640100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79705" indent="0">
              <a:buNone/>
              <a:defRPr sz="785" b="1"/>
            </a:lvl2pPr>
            <a:lvl3pPr marL="360045" indent="0">
              <a:buNone/>
              <a:defRPr sz="710" b="1"/>
            </a:lvl3pPr>
            <a:lvl4pPr marL="539750" indent="0">
              <a:buNone/>
              <a:defRPr sz="630" b="1"/>
            </a:lvl4pPr>
            <a:lvl5pPr marL="720090" indent="0">
              <a:buNone/>
              <a:defRPr sz="630" b="1"/>
            </a:lvl5pPr>
            <a:lvl6pPr marL="899795" indent="0">
              <a:buNone/>
              <a:defRPr sz="630" b="1"/>
            </a:lvl6pPr>
            <a:lvl7pPr marL="1080135" indent="0">
              <a:buNone/>
              <a:defRPr sz="630" b="1"/>
            </a:lvl7pPr>
            <a:lvl8pPr marL="1259840" indent="0">
              <a:buNone/>
              <a:defRPr sz="630" b="1"/>
            </a:lvl8pPr>
            <a:lvl9pPr marL="1440180" indent="0">
              <a:buNone/>
              <a:defRPr sz="63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822500" y="1946200"/>
            <a:ext cx="1530469" cy="286256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7969" y="355200"/>
            <a:ext cx="1161094" cy="1243200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30469" y="767133"/>
            <a:ext cx="1822500" cy="3786333"/>
          </a:xfrm>
        </p:spPr>
        <p:txBody>
          <a:bodyPr/>
          <a:lstStyle>
            <a:lvl1pPr marL="0" indent="0">
              <a:buNone/>
              <a:defRPr sz="1260"/>
            </a:lvl1pPr>
            <a:lvl2pPr marL="179705" indent="0">
              <a:buNone/>
              <a:defRPr sz="1100"/>
            </a:lvl2pPr>
            <a:lvl3pPr marL="360045" indent="0">
              <a:buNone/>
              <a:defRPr sz="945"/>
            </a:lvl3pPr>
            <a:lvl4pPr marL="539750" indent="0">
              <a:buNone/>
              <a:defRPr sz="785"/>
            </a:lvl4pPr>
            <a:lvl5pPr marL="720090" indent="0">
              <a:buNone/>
              <a:defRPr sz="785"/>
            </a:lvl5pPr>
            <a:lvl6pPr marL="899795" indent="0">
              <a:buNone/>
              <a:defRPr sz="785"/>
            </a:lvl6pPr>
            <a:lvl7pPr marL="1080135" indent="0">
              <a:buNone/>
              <a:defRPr sz="785"/>
            </a:lvl7pPr>
            <a:lvl8pPr marL="1259840" indent="0">
              <a:buNone/>
              <a:defRPr sz="785"/>
            </a:lvl8pPr>
            <a:lvl9pPr marL="1440180" indent="0">
              <a:buNone/>
              <a:defRPr sz="7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7969" y="1598400"/>
            <a:ext cx="1161094" cy="2961234"/>
          </a:xfrm>
        </p:spPr>
        <p:txBody>
          <a:bodyPr/>
          <a:lstStyle>
            <a:lvl1pPr marL="0" indent="0">
              <a:buNone/>
              <a:defRPr sz="630"/>
            </a:lvl1pPr>
            <a:lvl2pPr marL="179705" indent="0">
              <a:buNone/>
              <a:defRPr sz="550"/>
            </a:lvl2pPr>
            <a:lvl3pPr marL="360045" indent="0">
              <a:buNone/>
              <a:defRPr sz="470"/>
            </a:lvl3pPr>
            <a:lvl4pPr marL="539750" indent="0">
              <a:buNone/>
              <a:defRPr sz="395"/>
            </a:lvl4pPr>
            <a:lvl5pPr marL="720090" indent="0">
              <a:buNone/>
              <a:defRPr sz="395"/>
            </a:lvl5pPr>
            <a:lvl6pPr marL="899795" indent="0">
              <a:buNone/>
              <a:defRPr sz="395"/>
            </a:lvl6pPr>
            <a:lvl7pPr marL="1080135" indent="0">
              <a:buNone/>
              <a:defRPr sz="395"/>
            </a:lvl7pPr>
            <a:lvl8pPr marL="1259840" indent="0">
              <a:buNone/>
              <a:defRPr sz="395"/>
            </a:lvl8pPr>
            <a:lvl9pPr marL="1440180" indent="0">
              <a:buNone/>
              <a:defRPr sz="39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orient="vert"/>
          </p:nvPr>
        </p:nvSpPr>
        <p:spPr>
          <a:xfrm>
            <a:off x="2900930" y="283667"/>
            <a:ext cx="451570" cy="4515234"/>
          </a:xfrm>
        </p:spPr>
        <p:txBody>
          <a:bodyPr vert="eaVert">
            <a:normAutofit/>
          </a:bodyPr>
          <a:lstStyle>
            <a:lvl1pPr>
              <a:defRPr sz="1730"/>
            </a:lvl1pPr>
          </a:lstStyle>
          <a:p>
            <a:r>
              <a:rPr lang="ja-JP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47500" y="283667"/>
            <a:ext cx="2622035" cy="4515234"/>
          </a:xfrm>
        </p:spPr>
        <p:txBody>
          <a:bodyPr vert="eaVert"/>
          <a:lstStyle>
            <a:lvl1pPr marL="90170" indent="-90170">
              <a:defRPr kumimoji="1" lang="ja-JP" alt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875" indent="-90170">
              <a:defRPr kumimoji="1" lang="ja-JP" altLang="en-US" sz="94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0215" indent="-90170">
              <a:defRPr kumimoji="1" lang="ja-JP" altLang="en-US" sz="785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9920" indent="-90170">
              <a:defRPr kumimoji="1" lang="ja-JP" altLang="en-US" sz="71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10260" indent="-90170">
              <a:defRPr kumimoji="1" lang="ja-JP" altLang="en-US" sz="71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マスター テキストの書式設定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2 レベル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altLang="ja-JP" smtClean="0"/>
              <a:t>11/1/2023</a:t>
            </a:fld>
            <a:endParaRPr 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altLang="ja-JP" smtClean="0"/>
              <a:t>‹#›</a:t>
            </a:fld>
            <a:endParaRPr 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47500" y="283667"/>
            <a:ext cx="3105000" cy="1029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47500" y="1418333"/>
            <a:ext cx="3105000" cy="3380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47500" y="4938266"/>
            <a:ext cx="810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B98E-B881-44C6-965E-C4CBF4BD5DE0}" type="datetimeFigureOut">
              <a:rPr kumimoji="1" lang="ja-JP" altLang="en-US" smtClean="0"/>
              <a:t>2023/11/1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92500" y="4938266"/>
            <a:ext cx="1215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542500" y="4938266"/>
            <a:ext cx="810000" cy="28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1B85B-3F11-4807-BF0A-089ABAB91E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360045" rtl="0" eaLnBrk="1" latinLnBrk="0" hangingPunct="1">
        <a:lnSpc>
          <a:spcPct val="90000"/>
        </a:lnSpc>
        <a:spcBef>
          <a:spcPct val="0"/>
        </a:spcBef>
        <a:buNone/>
        <a:defRPr kumimoji="1" sz="17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170" indent="-90170" algn="l" defTabSz="360045" rtl="0" eaLnBrk="1" latinLnBrk="0" hangingPunct="1">
        <a:lnSpc>
          <a:spcPct val="90000"/>
        </a:lnSpc>
        <a:spcBef>
          <a:spcPct val="790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2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85" kern="1200">
          <a:solidFill>
            <a:schemeClr val="tx1"/>
          </a:solidFill>
          <a:latin typeface="+mn-lt"/>
          <a:ea typeface="+mn-ea"/>
          <a:cs typeface="+mn-cs"/>
        </a:defRPr>
      </a:lvl3pPr>
      <a:lvl4pPr marL="62992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81026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98996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17030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350010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529715" indent="-90170" algn="l" defTabSz="360045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1pPr>
      <a:lvl2pPr marL="17970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3pPr>
      <a:lvl4pPr marL="53975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5pPr>
      <a:lvl6pPr marL="89979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6pPr>
      <a:lvl7pPr marL="1080135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7pPr>
      <a:lvl8pPr marL="125984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algn="l" defTabSz="360045" rtl="0" eaLnBrk="1" latinLnBrk="0" hangingPunct="1">
        <a:defRPr kumimoji="1" sz="7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形 1" descr="アセット 7@3x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447" y="1612265"/>
            <a:ext cx="2027555" cy="2519045"/>
          </a:xfrm>
          <a:prstGeom prst="rect">
            <a:avLst/>
          </a:prstGeom>
        </p:spPr>
      </p:pic>
      <p:pic>
        <p:nvPicPr>
          <p:cNvPr id="3" name="図形 2" descr="アセット 6@3x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3854" y="3019424"/>
            <a:ext cx="800100" cy="1151255"/>
          </a:xfrm>
          <a:prstGeom prst="rect">
            <a:avLst/>
          </a:prstGeom>
        </p:spPr>
      </p:pic>
      <p:pic>
        <p:nvPicPr>
          <p:cNvPr id="4" name="図形 3" descr="アセット 31@3x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6497" y="3019425"/>
            <a:ext cx="800100" cy="1151255"/>
          </a:xfrm>
          <a:prstGeom prst="rect">
            <a:avLst/>
          </a:prstGeom>
        </p:spPr>
      </p:pic>
      <p:pic>
        <p:nvPicPr>
          <p:cNvPr id="5" name="図形 4" descr="アセット 8@3x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925" y="616585"/>
            <a:ext cx="2768600" cy="673100"/>
          </a:xfrm>
          <a:prstGeom prst="rect">
            <a:avLst/>
          </a:prstGeom>
        </p:spPr>
      </p:pic>
      <p:pic>
        <p:nvPicPr>
          <p:cNvPr id="6" name="図形 5" descr="アセット 2@3x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6201" y="4186872"/>
            <a:ext cx="868045" cy="182245"/>
          </a:xfrm>
          <a:prstGeom prst="rect">
            <a:avLst/>
          </a:prstGeom>
        </p:spPr>
      </p:pic>
      <p:pic>
        <p:nvPicPr>
          <p:cNvPr id="7" name="図形 6" descr="アセット 3@3x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4707" y="4484225"/>
            <a:ext cx="2099945" cy="127000"/>
          </a:xfrm>
          <a:prstGeom prst="rect">
            <a:avLst/>
          </a:prstGeom>
        </p:spPr>
      </p:pic>
      <p:pic>
        <p:nvPicPr>
          <p:cNvPr id="8" name="図形 7" descr="アセット 35@3x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7479" y="4682662"/>
            <a:ext cx="914400" cy="1987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S P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ユーザー設定</PresentationFormat>
  <Paragraphs>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revision>7</cp:revision>
  <dcterms:created xsi:type="dcterms:W3CDTF">2023-10-31T08:49:08Z</dcterms:created>
  <dcterms:modified xsi:type="dcterms:W3CDTF">2023-11-01T05:41:39Z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1041-11.8.2.8498</vt:lpwstr>
  </property>
</Properties>
</file>