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562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路線バスの走行キロの推移［</a:t>
            </a:r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日平均］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D1EF3C-BB73-6066-A790-66E256009835}"/>
              </a:ext>
            </a:extLst>
          </p:cNvPr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4" name="図 3" descr="背景パターン&#10;&#10;中程度の精度で自動的に生成された説明">
            <a:extLst>
              <a:ext uri="{FF2B5EF4-FFF2-40B4-BE49-F238E27FC236}">
                <a16:creationId xmlns:a16="http://schemas.microsoft.com/office/drawing/2014/main" id="{E72989C3-067D-EFEE-EABC-826052F4EB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124744"/>
            <a:ext cx="8280000" cy="53503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2024-04-11T10:56:28Z</dcterms:modified>
</cp:coreProperties>
</file>